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562" y="3086100"/>
            <a:ext cx="7000875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3529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59"/>
            <a:ext cx="10297144" cy="5534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462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680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21470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65</cp:revision>
  <dcterms:created xsi:type="dcterms:W3CDTF">2015-09-16T06:44:00Z</dcterms:created>
  <dcterms:modified xsi:type="dcterms:W3CDTF">2025-08-14T02:35:52Z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