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2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3214687"/>
            <a:ext cx="3552825" cy="428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182350" cy="4898851"/>
            <a:chOff x="263352" y="1268760"/>
            <a:chExt cx="11182350" cy="48988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182350" cy="3295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653136"/>
              <a:ext cx="8324850" cy="1514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60293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231211"/>
            <a:ext cx="57912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58112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633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63375" cy="5524246"/>
            <a:chOff x="263352" y="1340768"/>
            <a:chExt cx="11763375" cy="55242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763375" cy="1447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807364"/>
              <a:ext cx="11020425" cy="4057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280736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120" y="1800864"/>
            <a:ext cx="705942" cy="33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9120" y="2283931"/>
            <a:ext cx="705942" cy="231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1688" y="2652154"/>
            <a:ext cx="705942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5849" y="2652154"/>
            <a:ext cx="705942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6565" y="3032120"/>
            <a:ext cx="705942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1616" y="4509120"/>
            <a:ext cx="1230448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3782" y="5589240"/>
            <a:ext cx="1230448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8368" y="5949280"/>
            <a:ext cx="1080120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1056" y="6281254"/>
            <a:ext cx="1296144" cy="254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43061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145016" cy="553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10297144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852936"/>
            <a:ext cx="10367020" cy="381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52" y="1988840"/>
            <a:ext cx="118300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3661" r="479"/>
          <a:stretch/>
        </p:blipFill>
        <p:spPr>
          <a:xfrm>
            <a:off x="263352" y="1340768"/>
            <a:ext cx="11593288" cy="378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11967"/>
            <a:ext cx="10874572" cy="48400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6322625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636912"/>
            <a:ext cx="67627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104423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2025-08-14T09:28:27Z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