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60" y="3212976"/>
            <a:ext cx="35337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57300"/>
            <a:ext cx="115728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8412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6152"/>
            <a:ext cx="83343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25277"/>
            <a:ext cx="89535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9309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88201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93378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863795"/>
            <a:ext cx="10334625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768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8392" y="2313712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9762" y="2708920"/>
            <a:ext cx="114828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3068960"/>
            <a:ext cx="7162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9264" y="3474632"/>
            <a:ext cx="114878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384969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22468" y="4897097"/>
            <a:ext cx="11136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27186" y="5575220"/>
            <a:ext cx="11136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1169" y="5949280"/>
            <a:ext cx="11136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762"/>
            <a:ext cx="9170390" cy="55387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0928"/>
            <a:ext cx="8640960" cy="4032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188846" cy="516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41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01478"/>
            <a:ext cx="10416158" cy="3711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60848"/>
            <a:ext cx="11734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665296" cy="4299917"/>
            <a:chOff x="191344" y="1268760"/>
            <a:chExt cx="11665296" cy="42999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072" r="188"/>
            <a:stretch/>
          </p:blipFill>
          <p:spPr>
            <a:xfrm>
              <a:off x="191344" y="1268760"/>
              <a:ext cx="11665296" cy="340461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797152"/>
              <a:ext cx="6734175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9914084" cy="551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0" y="1916460"/>
            <a:ext cx="117157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1059" y="1340768"/>
            <a:ext cx="11049000" cy="4417005"/>
            <a:chOff x="331059" y="1340768"/>
            <a:chExt cx="11049000" cy="44170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72800" cy="1657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1059" y="3033623"/>
              <a:ext cx="11049000" cy="2724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128448" y="234888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