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550" y="2600325"/>
            <a:ext cx="4152900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9084"/>
            <a:ext cx="10410082" cy="55989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780928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2976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443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1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729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8333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5534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8681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2868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727" y="2060848"/>
            <a:ext cx="110204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-1" r="-1331" b="32174"/>
          <a:stretch/>
        </p:blipFill>
        <p:spPr>
          <a:xfrm>
            <a:off x="191344" y="1268760"/>
            <a:ext cx="11881320" cy="44965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916832"/>
            <a:ext cx="792088" cy="288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2666470"/>
            <a:ext cx="1296144" cy="316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496" y="3068960"/>
            <a:ext cx="1296144" cy="316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544" y="3471450"/>
            <a:ext cx="720080" cy="316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3802688"/>
            <a:ext cx="720080" cy="288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2344" y="4633880"/>
            <a:ext cx="90174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60496" y="504198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39816" y="5365853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27278" y="5365853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1252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060848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871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584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395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204864"/>
            <a:ext cx="11095484" cy="4245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01375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1412776"/>
            <a:ext cx="11521280" cy="5112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28972"/>
            <a:ext cx="11233248" cy="2316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56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935355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611216"/>
            <a:ext cx="1080120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8028" y="2654496"/>
            <a:ext cx="792088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8028" y="3375466"/>
            <a:ext cx="792088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35" y="2132856"/>
            <a:ext cx="117633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729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772" y="1988840"/>
            <a:ext cx="11868150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480298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393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2025-08-14T09:41:19Z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