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09762"/>
            <a:ext cx="1176337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0050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50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906245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03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16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20500" cy="5534025"/>
            <a:chOff x="335360" y="1340768"/>
            <a:chExt cx="11620500" cy="5534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20500" cy="3114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176" y="4455443"/>
              <a:ext cx="11106150" cy="2419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466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740" y="1772816"/>
            <a:ext cx="11366884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64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91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95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20458"/>
            <a:ext cx="11161240" cy="154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73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1182350" cy="5151437"/>
            <a:chOff x="407368" y="1340768"/>
            <a:chExt cx="11182350" cy="51514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182350" cy="450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5949280"/>
              <a:ext cx="10172700" cy="542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184232" y="4221088"/>
            <a:ext cx="3240360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797152"/>
            <a:ext cx="3240360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5184" y="5321622"/>
            <a:ext cx="3240360" cy="32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8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2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916832"/>
            <a:ext cx="89289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01008"/>
            <a:ext cx="10945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5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2052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8529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9499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02353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3660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67383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20237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49998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18214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53484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79960" y="32129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84902"/>
            <a:ext cx="11658600" cy="5114925"/>
            <a:chOff x="335360" y="1284902"/>
            <a:chExt cx="11658600" cy="5114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84902"/>
              <a:ext cx="11658600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456852"/>
              <a:ext cx="10991850" cy="942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5899402"/>
            <a:ext cx="10009112" cy="6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21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700808"/>
            <a:ext cx="11017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14247"/>
            <a:ext cx="11017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2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4725144"/>
            <a:ext cx="22322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5252281"/>
            <a:ext cx="2232248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02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918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76314"/>
            <a:ext cx="2232248" cy="300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1988840"/>
            <a:ext cx="2448272" cy="300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2501366"/>
            <a:ext cx="2448272" cy="300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3040957"/>
            <a:ext cx="2448272" cy="300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3597467"/>
            <a:ext cx="2448272" cy="300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6240" y="4145517"/>
            <a:ext cx="2448272" cy="300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68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918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517232"/>
            <a:ext cx="1058517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07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061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48880"/>
            <a:ext cx="10346060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03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93049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46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1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10444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11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601450" cy="4888557"/>
            <a:chOff x="191344" y="1268760"/>
            <a:chExt cx="11601450" cy="48885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01450" cy="400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5680" y="1668810"/>
              <a:ext cx="5133975" cy="3362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2017" y="5157192"/>
              <a:ext cx="10401300" cy="10001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064552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5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26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83228" cy="542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1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8684" y="1340768"/>
            <a:ext cx="11706225" cy="5162550"/>
            <a:chOff x="268684" y="1340768"/>
            <a:chExt cx="11706225" cy="5162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72875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684" y="3388643"/>
              <a:ext cx="11706225" cy="3114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451768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0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2025-08-14T08:30:05Z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