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7575" y="3190875"/>
            <a:ext cx="5276850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99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300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334750" cy="3562350"/>
            <a:chOff x="335360" y="1340768"/>
            <a:chExt cx="11334750" cy="35623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334750" cy="2790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8710" y="4131593"/>
              <a:ext cx="11201400" cy="7715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200456" y="415630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34350" cy="5466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061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34888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918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7172"/>
            <a:ext cx="11595792" cy="55908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628193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299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504" y="3717032"/>
            <a:ext cx="11039475" cy="158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472211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6395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988840"/>
            <a:ext cx="1080120" cy="306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5500" y="2295369"/>
            <a:ext cx="828092" cy="306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8" y="3139296"/>
            <a:ext cx="1224136" cy="306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6080" y="3771456"/>
            <a:ext cx="792088" cy="306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52384" y="4175456"/>
            <a:ext cx="864096" cy="306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31904" y="4941168"/>
            <a:ext cx="1296144" cy="306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23085" y="5305740"/>
            <a:ext cx="576064" cy="253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680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6350"/>
            <a:ext cx="1163955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87892" cy="5449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347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275883"/>
            <a:ext cx="11593288" cy="5164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061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40768"/>
            <a:ext cx="11737304" cy="51845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34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1092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268760"/>
            <a:ext cx="11305256" cy="5256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08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110" y="2132856"/>
            <a:ext cx="117538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919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872" y="1988840"/>
            <a:ext cx="11763375" cy="4772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594928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776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2025-08-14T10:10:39Z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