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138487"/>
            <a:ext cx="32289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8230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612" y="1412775"/>
            <a:ext cx="11319012" cy="420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013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84784"/>
            <a:ext cx="11017224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32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735480"/>
            <a:ext cx="7056784" cy="62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68" y="3753872"/>
            <a:ext cx="10216344" cy="62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68" y="4712233"/>
            <a:ext cx="10216344" cy="62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251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40768"/>
            <a:ext cx="7488832" cy="625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17628"/>
            <a:ext cx="10081120" cy="687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32028"/>
            <a:ext cx="10225136" cy="750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43143"/>
            <a:ext cx="10225136" cy="750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236673"/>
            <a:ext cx="10225136" cy="750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918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412776"/>
            <a:ext cx="10791825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628"/>
            <a:ext cx="9892308" cy="56353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9721080" cy="4752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48828"/>
            <a:ext cx="8762256" cy="560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10801200" cy="4465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