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7" y="2757487"/>
            <a:ext cx="4619625" cy="134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347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336740"/>
            <a:ext cx="6012426" cy="350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1840"/>
            <a:ext cx="10871148" cy="555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53850" cy="4592166"/>
            <a:chOff x="263352" y="1268760"/>
            <a:chExt cx="11753850" cy="45921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53850" cy="1752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6974" y="3212976"/>
              <a:ext cx="11087100" cy="2647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528486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347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9114"/>
            <a:ext cx="11317286" cy="559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87892" cy="550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-221" b="59445"/>
          <a:stretch/>
        </p:blipFill>
        <p:spPr>
          <a:xfrm>
            <a:off x="335360" y="1340768"/>
            <a:ext cx="11665296" cy="28083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4077072"/>
            <a:ext cx="7776864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1016" y="4113076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84439" y="2447264"/>
            <a:ext cx="1235297" cy="370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84439" y="2904767"/>
            <a:ext cx="1235297" cy="232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3953" y="3429000"/>
            <a:ext cx="792088" cy="232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680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49025" cy="530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1340768"/>
            <a:ext cx="11449272" cy="5184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157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672" y="1275438"/>
            <a:ext cx="11195919" cy="54416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2527" r="-482"/>
          <a:stretch/>
        </p:blipFill>
        <p:spPr>
          <a:xfrm>
            <a:off x="263352" y="1412776"/>
            <a:ext cx="11609561" cy="41709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412776"/>
            <a:ext cx="1008112" cy="288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2055238"/>
            <a:ext cx="1152128" cy="316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2735296"/>
            <a:ext cx="1152128" cy="316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3181433"/>
            <a:ext cx="1152128" cy="316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80" y="3887424"/>
            <a:ext cx="1152128" cy="316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4072" y="5152338"/>
            <a:ext cx="1152128" cy="288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905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7368" y="1988840"/>
            <a:ext cx="10681790" cy="4869160"/>
            <a:chOff x="407368" y="1988840"/>
            <a:chExt cx="10681790" cy="48691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988840"/>
              <a:ext cx="10681790" cy="418809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9376" y="6246870"/>
              <a:ext cx="9502624" cy="6111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02" y="1988840"/>
            <a:ext cx="11658600" cy="209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663" y="4170436"/>
            <a:ext cx="5767523" cy="26875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342900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412776"/>
            <a:ext cx="10467975" cy="4060651"/>
            <a:chOff x="263352" y="1412776"/>
            <a:chExt cx="10467975" cy="406065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9536" y="1412776"/>
              <a:ext cx="7210425" cy="3267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797152"/>
              <a:ext cx="1046797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38778" cy="54475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623731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134725" cy="4730849"/>
            <a:chOff x="263352" y="1268760"/>
            <a:chExt cx="11134725" cy="47308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134725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976" y="3284984"/>
              <a:ext cx="11039475" cy="2714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2025-08-14T09:48:39Z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