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662" y="3209925"/>
            <a:ext cx="3876675" cy="43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014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538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90174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3632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6964" y="3127743"/>
            <a:ext cx="7745460" cy="36728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492895"/>
            <a:ext cx="901746" cy="634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4865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725144"/>
            <a:ext cx="90174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340768"/>
            <a:ext cx="5986858" cy="5338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346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12976"/>
            <a:ext cx="90174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7775"/>
            <a:ext cx="11077575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9499" y="1927296"/>
            <a:ext cx="90174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2296128"/>
            <a:ext cx="90174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3578" y="2675424"/>
            <a:ext cx="125849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91176" y="3044256"/>
            <a:ext cx="13569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61512" y="3404295"/>
            <a:ext cx="120569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44472" y="4509120"/>
            <a:ext cx="120569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44272" y="5805264"/>
            <a:ext cx="120569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823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728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2136"/>
            <a:ext cx="10304610" cy="5596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772816"/>
            <a:ext cx="80962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1089232" cy="4743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372850" cy="146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268760"/>
            <a:ext cx="11449272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56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630" y="1916832"/>
            <a:ext cx="117729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412776"/>
            <a:ext cx="10991154" cy="5241802"/>
            <a:chOff x="263352" y="1340768"/>
            <a:chExt cx="11763375" cy="57926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63375" cy="4238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3839" y="5733256"/>
              <a:ext cx="11582400" cy="1400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306" y="1988840"/>
            <a:ext cx="11772900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661248"/>
            <a:ext cx="90174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918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1918558" cy="4221088"/>
            <a:chOff x="263352" y="1268760"/>
            <a:chExt cx="11918558" cy="422108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49075" cy="695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5760" y="2060848"/>
              <a:ext cx="11106150" cy="34290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976002" y="4985792"/>
            <a:ext cx="90174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2025-08-14T09:33:57Z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