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5237" y="2824162"/>
            <a:ext cx="4581525" cy="120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301208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99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039475" cy="4391025"/>
            <a:chOff x="263352" y="1340768"/>
            <a:chExt cx="11039475" cy="43910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039475" cy="2705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4045868"/>
              <a:ext cx="11010900" cy="16859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6122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297360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058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340768"/>
            <a:ext cx="643890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14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8677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91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871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5465378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151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5251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44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1087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49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9344818" cy="553965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16280" y="6341426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21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633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63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6812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3157994"/>
            <a:ext cx="1368152" cy="278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76300" y="3979736"/>
            <a:ext cx="1504967" cy="305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13840" y="4421275"/>
            <a:ext cx="1504967" cy="305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13840" y="4852099"/>
            <a:ext cx="1504967" cy="305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7290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82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061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88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1567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3" y="3140968"/>
            <a:ext cx="10467603" cy="3456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368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8710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4725144"/>
            <a:ext cx="70567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253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32510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1563157"/>
            <a:ext cx="7848872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2549874"/>
            <a:ext cx="7848872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3536591"/>
            <a:ext cx="7848872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51584" y="4538914"/>
            <a:ext cx="7848872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51584" y="5506068"/>
            <a:ext cx="7848872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341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714" y="1952625"/>
            <a:ext cx="119443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4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21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12776"/>
            <a:ext cx="11630025" cy="2596108"/>
            <a:chOff x="263352" y="1340768"/>
            <a:chExt cx="11630025" cy="25961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30025" cy="1781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3212976"/>
              <a:ext cx="11201400" cy="723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7015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89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7126"/>
            <a:ext cx="1166812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80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777" y="1988840"/>
            <a:ext cx="1170622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991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121008" cy="5232058"/>
            <a:chOff x="263352" y="1340768"/>
            <a:chExt cx="11121008" cy="52320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049000" cy="4638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5991801"/>
              <a:ext cx="6638925" cy="5810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272464" y="2348880"/>
            <a:ext cx="705942" cy="516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319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2025-08-14T09:05:13Z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