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057525"/>
            <a:ext cx="64389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7" y="2060848"/>
            <a:ext cx="1175385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014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728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2025-08-14T03:57:01Z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