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824162"/>
            <a:ext cx="1100137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728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44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12776"/>
            <a:ext cx="11363325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347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864" y="1412776"/>
            <a:ext cx="11363325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53775" cy="3857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13" y="5085184"/>
            <a:ext cx="112490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516" y="1340768"/>
            <a:ext cx="11363325" cy="4464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68075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4110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49792" cy="546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75561"/>
            <a:ext cx="111252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363325" cy="521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287125" cy="4163938"/>
            <a:chOff x="274019" y="1268760"/>
            <a:chExt cx="11287125" cy="41639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4019" y="1268760"/>
              <a:ext cx="112871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060848"/>
              <a:ext cx="11020425" cy="33718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91326" y="1353235"/>
            <a:ext cx="11363325" cy="4236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11052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971518"/>
            <a:ext cx="7056784" cy="486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7"/>
            <a:ext cx="9793088" cy="54735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566" y="4653136"/>
            <a:ext cx="11305256" cy="2161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1363325" cy="511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17088" cy="5387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38990"/>
            <a:ext cx="11363325" cy="5389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2204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588" y="1281672"/>
            <a:ext cx="11363325" cy="5035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7644"/>
            <a:ext cx="10459440" cy="554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96600" cy="18288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02010" y="3097560"/>
            <a:ext cx="11220450" cy="3571875"/>
            <a:chOff x="202010" y="3097560"/>
            <a:chExt cx="11220450" cy="3571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097560"/>
              <a:ext cx="11087100" cy="1762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2010" y="4926360"/>
              <a:ext cx="11163300" cy="1743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9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70765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