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2767012"/>
            <a:ext cx="514350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3798" y="1340768"/>
            <a:ext cx="11154279" cy="2649066"/>
            <a:chOff x="243798" y="1340768"/>
            <a:chExt cx="11154279" cy="26490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13472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798" y="3284984"/>
              <a:ext cx="11134725" cy="704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32129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99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9878"/>
            <a:ext cx="110585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733256"/>
            <a:ext cx="9982200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76434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042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7689"/>
            <a:ext cx="117538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2585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2" y="2996952"/>
            <a:ext cx="111442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918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16395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916832"/>
            <a:ext cx="1224136" cy="325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924944"/>
            <a:ext cx="720080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30008" y="3060402"/>
            <a:ext cx="1278560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1836" y="3667526"/>
            <a:ext cx="666492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6448" y="4092908"/>
            <a:ext cx="1087424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4489864"/>
            <a:ext cx="1087424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04576" y="4858119"/>
            <a:ext cx="680056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71388" y="5805264"/>
            <a:ext cx="1268828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03636" y="6216350"/>
            <a:ext cx="1268828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10297144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0153128" cy="55134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80928"/>
            <a:ext cx="9865096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933056"/>
            <a:ext cx="10513168" cy="24982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394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340768"/>
            <a:ext cx="10295384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060848"/>
            <a:ext cx="4648448" cy="4648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759183" cy="3321521"/>
            <a:chOff x="263352" y="1268760"/>
            <a:chExt cx="11759183" cy="33215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87175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933056"/>
              <a:ext cx="508635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490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303" y="1988840"/>
            <a:ext cx="1171575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65313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130533" cy="3424783"/>
            <a:chOff x="263352" y="1268760"/>
            <a:chExt cx="11130533" cy="34247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58525" cy="1666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40968"/>
              <a:ext cx="1101090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2025-08-14T10:08:15Z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