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2771775"/>
            <a:ext cx="4476750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6850"/>
            <a:ext cx="117157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172"/>
            <a:ext cx="10961438" cy="55837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20888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129916"/>
            <a:ext cx="574357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356991"/>
            <a:ext cx="432048" cy="702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633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12847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965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41160" cy="554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75301"/>
            <a:ext cx="10801200" cy="48247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698513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28138" y="2698512"/>
            <a:ext cx="1068061" cy="298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8138" y="3407921"/>
            <a:ext cx="1068061" cy="298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5073" y="4107584"/>
            <a:ext cx="855304" cy="298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00254" y="4437112"/>
            <a:ext cx="743818" cy="298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072" y="4869160"/>
            <a:ext cx="1440160" cy="298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32645" y="5228590"/>
            <a:ext cx="1075723" cy="298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3474" y="5675544"/>
            <a:ext cx="1075723" cy="361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12749" y="6479712"/>
            <a:ext cx="983251" cy="263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03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1310834"/>
            <a:ext cx="11077575" cy="4710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442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40768"/>
            <a:ext cx="11144250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85" y="2060848"/>
            <a:ext cx="118491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9212"/>
            <a:ext cx="116300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77" y="1912268"/>
            <a:ext cx="1179195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8772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850582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2025-08-14T08:50:59Z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