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43100"/>
            <a:ext cx="1178242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553825" cy="3464793"/>
            <a:chOff x="335360" y="1268760"/>
            <a:chExt cx="11553825" cy="34647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53825" cy="140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3985" y="2780928"/>
              <a:ext cx="11125200" cy="1952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136560" y="226070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89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869160"/>
            <a:ext cx="11279510" cy="1828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12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109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4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210925" cy="4735595"/>
            <a:chOff x="263352" y="1340768"/>
            <a:chExt cx="11210925" cy="47355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210925" cy="2905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501" y="4247563"/>
              <a:ext cx="11096625" cy="1828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844824"/>
            <a:ext cx="1094521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749948"/>
            <a:ext cx="10945216" cy="1808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96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490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797152"/>
            <a:ext cx="11136560" cy="1981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67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99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700808"/>
            <a:ext cx="11017224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49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94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2022" y="1340768"/>
            <a:ext cx="11134725" cy="4925913"/>
            <a:chOff x="302022" y="1340768"/>
            <a:chExt cx="11134725" cy="49259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68050" cy="1400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249" y="2767320"/>
              <a:ext cx="7315200" cy="914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2022" y="3933056"/>
              <a:ext cx="11134725" cy="23336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95400" y="3289565"/>
            <a:ext cx="7128792" cy="418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047" y="4920135"/>
            <a:ext cx="10885363" cy="1291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37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20888"/>
            <a:ext cx="1094521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42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875"/>
            <a:ext cx="116395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6021288"/>
            <a:ext cx="1077545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74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2852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9329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9767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9867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18421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83352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77944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86836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26071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64625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55933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442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43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28800"/>
            <a:ext cx="10729192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07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1537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38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823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4653136"/>
            <a:ext cx="1101722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80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62982" y="40050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48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83480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1967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65313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62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27687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5" y="443711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86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3675"/>
            <a:ext cx="11427822" cy="55686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7728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33137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90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36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171" b="38178"/>
          <a:stretch/>
        </p:blipFill>
        <p:spPr>
          <a:xfrm>
            <a:off x="335360" y="1268760"/>
            <a:ext cx="11737304" cy="2520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33282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3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2025-08-14T08:34:03Z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