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612" y="3205162"/>
            <a:ext cx="3914775" cy="44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680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72900" cy="5516488"/>
            <a:chOff x="263352" y="1268760"/>
            <a:chExt cx="11772900" cy="55164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72900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0102" y="2060848"/>
              <a:ext cx="11106150" cy="4724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413501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99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9309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1913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12782" cy="53979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616265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4023"/>
            <a:ext cx="9410798" cy="563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157732"/>
            <a:ext cx="110109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1347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013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00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66668" y="2492896"/>
            <a:ext cx="801340" cy="235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2568" y="2492896"/>
            <a:ext cx="801340" cy="235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3438875"/>
            <a:ext cx="1152128" cy="279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53238" y="3894280"/>
            <a:ext cx="1152128" cy="279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1217" y="4319472"/>
            <a:ext cx="1152128" cy="279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16536" y="4634470"/>
            <a:ext cx="1152128" cy="279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347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394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73016"/>
            <a:ext cx="10513168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40968"/>
            <a:ext cx="10644386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-1843" b="16554"/>
          <a:stretch/>
        </p:blipFill>
        <p:spPr>
          <a:xfrm>
            <a:off x="335360" y="1340768"/>
            <a:ext cx="11233248" cy="48245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4437112"/>
            <a:ext cx="1036915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584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0801200" cy="5219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18014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340768"/>
            <a:ext cx="8420100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501008"/>
            <a:ext cx="116205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300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684" y="1988840"/>
            <a:ext cx="117252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1268760"/>
            <a:ext cx="9201117" cy="5589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2060849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535" y="1887885"/>
            <a:ext cx="1102995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2597682"/>
            <a:ext cx="7900540" cy="43202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6736" y="2628698"/>
            <a:ext cx="7734172" cy="422930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29687" y="205263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2025-08-14T09:46:10Z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