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95475"/>
            <a:ext cx="1168717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9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00206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79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57300"/>
            <a:ext cx="116681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55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609" y="1772816"/>
            <a:ext cx="11523031" cy="2543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7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58600" cy="4856956"/>
            <a:chOff x="263352" y="1268760"/>
            <a:chExt cx="11658600" cy="48569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2085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774" y="3573016"/>
              <a:ext cx="11163300" cy="2552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5157192"/>
            <a:ext cx="1122655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99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0450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64704"/>
            <a:ext cx="10860410" cy="12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6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71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929688"/>
            <a:ext cx="11161240" cy="13732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90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77072"/>
            <a:ext cx="1094521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7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7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8483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6168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2306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76029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23375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58644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58744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50052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88606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67836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03106" y="328498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525000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80928"/>
            <a:ext cx="1114425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295146"/>
            <a:ext cx="43204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642" y="3695321"/>
            <a:ext cx="11168998" cy="114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36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11017224" cy="1224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0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84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772816"/>
            <a:ext cx="10827643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78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64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348880"/>
            <a:ext cx="11233248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8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490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933056"/>
            <a:ext cx="100811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437112"/>
            <a:ext cx="8928992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941168"/>
            <a:ext cx="1058517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468707"/>
            <a:ext cx="979308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03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1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6" y="297023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96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05169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88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82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29758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18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49075" cy="5416227"/>
            <a:chOff x="335360" y="1268760"/>
            <a:chExt cx="11649075" cy="54162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49075" cy="4876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6237312"/>
              <a:ext cx="9324975" cy="447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08568" y="17728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46391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17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2025-08-14T08:38:51Z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