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425" y="2695575"/>
            <a:ext cx="4629150" cy="146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57721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1463"/>
            <a:ext cx="1167765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6237312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013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4677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2049" y="2801527"/>
            <a:ext cx="5604272" cy="38600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204864"/>
            <a:ext cx="90174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877272"/>
            <a:ext cx="90174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680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110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90174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32856"/>
            <a:ext cx="9867900" cy="2857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92144" y="2663288"/>
            <a:ext cx="84995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82472" y="3048032"/>
            <a:ext cx="84995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32304" y="3452758"/>
            <a:ext cx="84995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16280" y="3835152"/>
            <a:ext cx="84995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53661" y="4217546"/>
            <a:ext cx="84995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40216" y="4617524"/>
            <a:ext cx="84995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0755708" cy="5584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4925"/>
            <a:ext cx="110775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775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870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268760"/>
            <a:ext cx="10585176" cy="2552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347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45582"/>
            <a:ext cx="10729192" cy="2343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8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53" y="1268760"/>
            <a:ext cx="1162050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336" y="1943992"/>
            <a:ext cx="11439526" cy="48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40768"/>
            <a:ext cx="11740133" cy="4344491"/>
            <a:chOff x="263352" y="1340768"/>
            <a:chExt cx="11740133" cy="43444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68125" cy="3609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085184"/>
              <a:ext cx="5648325" cy="600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772" y="1988840"/>
            <a:ext cx="117348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44250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356522"/>
            <a:ext cx="6438900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3212976"/>
            <a:ext cx="90174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348880"/>
            <a:ext cx="1101090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221088"/>
            <a:ext cx="90174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2025-08-14T09:31:32Z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