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52625"/>
            <a:ext cx="117157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572875" cy="3981450"/>
            <a:chOff x="263352" y="1268760"/>
            <a:chExt cx="11572875" cy="3981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504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7768" y="1773585"/>
              <a:ext cx="2857500" cy="2028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552" y="3821664"/>
              <a:ext cx="11115675" cy="4000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0552" y="4307235"/>
              <a:ext cx="9344025" cy="9429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136560" y="124710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70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0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8712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9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3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67924"/>
            <a:ext cx="11269216" cy="1611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81128"/>
            <a:ext cx="1079450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35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81128"/>
            <a:ext cx="3024336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117458"/>
            <a:ext cx="3456384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58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81127"/>
            <a:ext cx="10729192" cy="130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7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72825" cy="4441676"/>
            <a:chOff x="263352" y="1268760"/>
            <a:chExt cx="11172825" cy="4441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172825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927" y="2852936"/>
              <a:ext cx="11144250" cy="2857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4310512"/>
            <a:ext cx="10945216" cy="13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3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8999"/>
            <a:ext cx="10945216" cy="931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3598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8867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0705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23220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486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8059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7820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5504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38019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5019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76673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58326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09800"/>
            <a:ext cx="10873208" cy="133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5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8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585912"/>
            <a:ext cx="71437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63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76872"/>
            <a:ext cx="11017224" cy="2401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2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107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4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182350" cy="5448348"/>
            <a:chOff x="335360" y="1340768"/>
            <a:chExt cx="11182350" cy="54483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82350" cy="1409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60041"/>
              <a:ext cx="11172825" cy="4029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400" y="1810172"/>
            <a:ext cx="10945216" cy="866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913856"/>
            <a:ext cx="10945216" cy="1827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90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443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3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2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07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2497" y="1412776"/>
            <a:ext cx="11734800" cy="4626074"/>
            <a:chOff x="292497" y="1412776"/>
            <a:chExt cx="11734800" cy="4626074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412776"/>
              <a:ext cx="11649075" cy="1907654"/>
              <a:chOff x="335360" y="1412776"/>
              <a:chExt cx="11649075" cy="190765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360" y="1412776"/>
                <a:ext cx="11649075" cy="8858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5400" y="2348880"/>
                <a:ext cx="10220325" cy="971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497" y="3429000"/>
              <a:ext cx="11734800" cy="26098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80576" y="19567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0576" y="393499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7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2050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20465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65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49075" cy="5133975"/>
            <a:chOff x="263352" y="1268760"/>
            <a:chExt cx="11649075" cy="51339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326285"/>
              <a:ext cx="11649075" cy="2076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85886" y="129591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5886" y="48304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3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563350" cy="4084687"/>
            <a:chOff x="263352" y="1268760"/>
            <a:chExt cx="11563350" cy="40846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409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5720" y="1772816"/>
              <a:ext cx="3181350" cy="2438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907" y="4305697"/>
              <a:ext cx="9324975" cy="10477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08568" y="146614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6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