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737" y="3143250"/>
            <a:ext cx="34385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5629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88840"/>
            <a:ext cx="110109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6109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107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585"/>
            <a:ext cx="11639550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06084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99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6805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636912"/>
            <a:ext cx="641032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272853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478"/>
            <a:ext cx="10453190" cy="55535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602128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6871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879992"/>
            <a:ext cx="901746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276872"/>
            <a:ext cx="901746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3390" y="3140968"/>
            <a:ext cx="792088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3429001"/>
            <a:ext cx="792088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3908870"/>
            <a:ext cx="1152128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4293096"/>
            <a:ext cx="1152128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70709" y="4725144"/>
            <a:ext cx="648072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1624" y="5831640"/>
            <a:ext cx="1224136" cy="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2224" y="6307310"/>
            <a:ext cx="1368152" cy="237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775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305256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966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95527"/>
            <a:ext cx="11305256" cy="448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69" y="1988840"/>
            <a:ext cx="117348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66008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429000"/>
            <a:ext cx="115062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728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3535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77" y="1916832"/>
            <a:ext cx="116967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162550"/>
            <a:ext cx="97059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212976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