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3171825"/>
            <a:ext cx="33337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2292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107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311"/>
            <a:ext cx="10545016" cy="563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3820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933"/>
            <a:ext cx="11519592" cy="554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347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369152" cy="55527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9480" y="189924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276872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306896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3812" y="3372567"/>
            <a:ext cx="72008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3797832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4082770"/>
            <a:ext cx="108012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104" y="4472280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8148" y="5019959"/>
            <a:ext cx="720080" cy="23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49688" y="5792536"/>
            <a:ext cx="846512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14672" y="6203329"/>
            <a:ext cx="969359" cy="261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149080"/>
            <a:ext cx="109452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267950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01815"/>
            <a:ext cx="10873208" cy="157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94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140968"/>
            <a:ext cx="10247387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680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10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13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66715"/>
            <a:ext cx="10801200" cy="247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79" y="1971032"/>
            <a:ext cx="9937104" cy="488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70294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429000"/>
            <a:ext cx="118205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896952"/>
            <a:ext cx="11441020" cy="49353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61653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89142"/>
            <a:ext cx="109061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542"/>
            <a:ext cx="9577064" cy="5540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900" y="1268760"/>
            <a:ext cx="11734199" cy="2516113"/>
            <a:chOff x="292900" y="1268760"/>
            <a:chExt cx="11734199" cy="25161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2900" y="1268760"/>
              <a:ext cx="1170622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060848"/>
              <a:ext cx="11115675" cy="1724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