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9037" y="3162300"/>
            <a:ext cx="4733925" cy="53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77575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994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12617"/>
            <a:ext cx="11639550" cy="5657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212617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1223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9515475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8733" y="1988840"/>
            <a:ext cx="11344275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058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399711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7145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72775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8912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72900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6151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96625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4365104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0442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16760"/>
            <a:ext cx="10812858" cy="5541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7491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729192" cy="547836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2420888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1212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8143875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639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87175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1988840"/>
            <a:ext cx="1152128" cy="325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68008" y="3541696"/>
            <a:ext cx="1728192" cy="325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71029" y="3965706"/>
            <a:ext cx="746085" cy="268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61176" y="4697096"/>
            <a:ext cx="1224136" cy="268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196752"/>
            <a:ext cx="1182052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0829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68050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880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6805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9368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38250"/>
            <a:ext cx="11010900" cy="561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917062"/>
            <a:ext cx="10513168" cy="28833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4253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287000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5972" y="1268760"/>
            <a:ext cx="10860587" cy="360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7341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96625" cy="4714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5439" y="3212976"/>
            <a:ext cx="10376545" cy="25922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1082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201275" cy="2486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1340768"/>
            <a:ext cx="10729192" cy="26642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6564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523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659" y="1905000"/>
            <a:ext cx="11734800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346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68874" y="1340768"/>
            <a:ext cx="11817381" cy="5335688"/>
            <a:chOff x="297259" y="1340768"/>
            <a:chExt cx="11696700" cy="598470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1620500" cy="638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7259" y="2067669"/>
              <a:ext cx="11696700" cy="5257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25214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196752"/>
            <a:ext cx="11649075" cy="57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916832"/>
            <a:ext cx="11658600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156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06150" cy="3933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40" y="2276872"/>
            <a:ext cx="79208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2899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15675" cy="293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6804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30050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991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82350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4293096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3319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2025-08-14T10:05:59Z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