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3023870"/>
            <a:ext cx="96583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09442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3141345"/>
            <a:ext cx="23050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2020" y="2854325"/>
            <a:ext cx="109601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962150"/>
            <a:ext cx="69151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4827" y="3084944"/>
            <a:ext cx="4153210" cy="2290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776095"/>
            <a:ext cx="76581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0645" y="3121890"/>
            <a:ext cx="6203682" cy="59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064" y="3870034"/>
            <a:ext cx="6203682" cy="1256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1120"/>
            <a:ext cx="1092517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482" y="3614083"/>
            <a:ext cx="5612554" cy="2805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587" y="3437284"/>
            <a:ext cx="2447925" cy="289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627" y="3467678"/>
            <a:ext cx="2362200" cy="293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743200"/>
            <a:ext cx="80391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6754" y="2699683"/>
            <a:ext cx="8337282" cy="2241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62075"/>
            <a:ext cx="10906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246" y="2764338"/>
            <a:ext cx="6453063" cy="819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736" y="3724919"/>
            <a:ext cx="7718446" cy="2435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76095"/>
            <a:ext cx="108870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05025"/>
            <a:ext cx="106203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536" y="2016193"/>
            <a:ext cx="7210446" cy="171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63" y="3780339"/>
            <a:ext cx="7348992" cy="171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1800225"/>
            <a:ext cx="73247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6754" y="1729864"/>
            <a:ext cx="8337282" cy="3599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404745"/>
            <a:ext cx="109347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109347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90" y="2313305"/>
            <a:ext cx="1094422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92828" y="270892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009" y="3632556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5881" y="6043247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871345"/>
            <a:ext cx="106013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627" y="1822229"/>
            <a:ext cx="5658737" cy="1253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082" y="3170739"/>
            <a:ext cx="5935827" cy="56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373" y="3891174"/>
            <a:ext cx="7321282" cy="1281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1341120"/>
            <a:ext cx="109442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501390"/>
            <a:ext cx="105060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704975"/>
            <a:ext cx="106394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536" y="1489718"/>
            <a:ext cx="5806519" cy="3904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864" y="1457180"/>
            <a:ext cx="41910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171700"/>
            <a:ext cx="86391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172" y="2145502"/>
            <a:ext cx="8549719" cy="2842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57020"/>
            <a:ext cx="109156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06830"/>
            <a:ext cx="10591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7482" y="1360412"/>
            <a:ext cx="6157500" cy="1281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173" y="2718157"/>
            <a:ext cx="6157500" cy="4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827" y="3168073"/>
            <a:ext cx="10073717" cy="174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719" y="5089236"/>
            <a:ext cx="8568190" cy="151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96340"/>
            <a:ext cx="10953750" cy="566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1343025"/>
            <a:ext cx="60007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7664" y="1323466"/>
            <a:ext cx="6739391" cy="157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9882" y="2958301"/>
            <a:ext cx="6739391" cy="2657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764540"/>
            <a:ext cx="474345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7046" y="796994"/>
            <a:ext cx="5935827" cy="5807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266950"/>
            <a:ext cx="109156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6718" y="2616556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09442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354" y="163750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4354" y="5387465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324100"/>
            <a:ext cx="109251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68797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8970"/>
            <a:ext cx="109442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773" y="1933065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819275"/>
            <a:ext cx="109156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2644265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038956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628775"/>
            <a:ext cx="103917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068955"/>
            <a:ext cx="273367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5517" y="1960774"/>
            <a:ext cx="5879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109347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357245"/>
            <a:ext cx="217170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99" y="1979247"/>
            <a:ext cx="14561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9736" y="2918690"/>
            <a:ext cx="865064" cy="35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2025-04-30T06:03:44Z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