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3" r:id="rId5"/>
    <p:sldId id="361" r:id="rId6"/>
    <p:sldId id="360" r:id="rId7"/>
    <p:sldId id="359" r:id="rId8"/>
    <p:sldId id="358" r:id="rId9"/>
    <p:sldId id="357" r:id="rId10"/>
    <p:sldId id="355" r:id="rId11"/>
    <p:sldId id="354" r:id="rId12"/>
    <p:sldId id="353" r:id="rId13"/>
    <p:sldId id="352" r:id="rId14"/>
    <p:sldId id="351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2999740" y="2852420"/>
            <a:ext cx="6096090" cy="80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3146587"/>
            <a:ext cx="333333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5" r="30438" b="11383"/>
          <a:stretch>
            <a:fillRect/>
          </a:stretch>
        </p:blipFill>
        <p:spPr>
          <a:xfrm>
            <a:off x="8760460" y="3717290"/>
            <a:ext cx="2903855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3648937"/>
            <a:ext cx="276190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1791918"/>
            <a:ext cx="590476" cy="33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3279212"/>
            <a:ext cx="457142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1860814"/>
            <a:ext cx="257142" cy="28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3"/>
          <a:stretch>
            <a:fillRect/>
          </a:stretch>
        </p:blipFill>
        <p:spPr>
          <a:xfrm>
            <a:off x="4872355" y="2493010"/>
            <a:ext cx="2520405" cy="25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2448868"/>
            <a:ext cx="590476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1140" y="3164205"/>
            <a:ext cx="12915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9" t="11321" r="31991"/>
          <a:stretch>
            <a:fillRect/>
          </a:stretch>
        </p:blipFill>
        <p:spPr>
          <a:xfrm>
            <a:off x="4151630" y="3861435"/>
            <a:ext cx="3888015" cy="225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20165" y="2499360"/>
            <a:ext cx="62191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3980" y="3544570"/>
            <a:ext cx="18542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300095"/>
            <a:ext cx="477583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3896360"/>
            <a:ext cx="596519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4798060"/>
            <a:ext cx="442023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21715"/>
            <a:ext cx="457009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211070"/>
            <a:ext cx="281876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621405"/>
            <a:ext cx="24542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4223385"/>
            <a:ext cx="617220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142" y="5289065"/>
            <a:ext cx="3933333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73805" y="3621405"/>
            <a:ext cx="23939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557"/>
            <a:ext cx="1685714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26167"/>
            <a:ext cx="3190476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75325"/>
            <a:ext cx="4009523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07995"/>
            <a:ext cx="287274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177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18481"/>
            <a:ext cx="276190" cy="28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159931"/>
            <a:ext cx="6771427" cy="33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475" y="2925445"/>
            <a:ext cx="2512695" cy="242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0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695" y="1413510"/>
            <a:ext cx="621728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26269"/>
            <a:ext cx="3828571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12415"/>
            <a:ext cx="728789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790315"/>
            <a:ext cx="519049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052045"/>
            <a:ext cx="5438095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04"/>
          <a:stretch>
            <a:fillRect/>
          </a:stretch>
        </p:blipFill>
        <p:spPr>
          <a:xfrm>
            <a:off x="191770" y="849180"/>
            <a:ext cx="10800080" cy="41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720090" y="836930"/>
            <a:ext cx="695833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850" y="1363345"/>
            <a:ext cx="2672715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7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5052797"/>
            <a:ext cx="161904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11408"/>
            <a:ext cx="6609523" cy="3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2440964"/>
            <a:ext cx="7990476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4040" y="3046095"/>
            <a:ext cx="323977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4040" y="4110355"/>
            <a:ext cx="152019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8795" y="5052695"/>
            <a:ext cx="102044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860800"/>
            <a:ext cx="3339465" cy="24428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874"/>
            <a:ext cx="6161904" cy="35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578610"/>
            <a:ext cx="621665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098731"/>
            <a:ext cx="4542857" cy="34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585708"/>
            <a:ext cx="4476190" cy="31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53715"/>
            <a:ext cx="19900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578760"/>
            <a:ext cx="3314285" cy="2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037091"/>
            <a:ext cx="5885714" cy="28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030" y="1075690"/>
            <a:ext cx="3720465" cy="27216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72080" y="3053715"/>
            <a:ext cx="37719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animBg="1"/>
      <p:bldP spid="12" grpId="0" animBg="1"/>
      <p:bldP spid="13" grpId="0" bldLvl="0" animBg="1"/>
      <p:bldP spid="14" grpId="0" animBg="1"/>
      <p:bldP spid="16" grpId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36817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525905"/>
            <a:ext cx="815467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15540"/>
            <a:ext cx="847661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359228"/>
            <a:ext cx="5380952" cy="35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903516"/>
            <a:ext cx="6314285" cy="35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4355" y="1019810"/>
            <a:ext cx="45554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4" grpId="0" animBg="1"/>
      <p:bldP spid="15" grpId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5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725035"/>
            <a:ext cx="6650355" cy="189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31"/>
            <a:ext cx="7352380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24660"/>
            <a:ext cx="67392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19870"/>
            <a:ext cx="5133333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124835"/>
            <a:ext cx="19881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013835"/>
            <a:ext cx="486727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791711"/>
            <a:ext cx="8133333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0" t="63899" r="6461"/>
          <a:stretch>
            <a:fillRect/>
          </a:stretch>
        </p:blipFill>
        <p:spPr>
          <a:xfrm>
            <a:off x="8616315" y="4508500"/>
            <a:ext cx="3168560" cy="20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8426450" y="4508500"/>
            <a:ext cx="3544570" cy="208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70175" y="3124835"/>
            <a:ext cx="36283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97930" y="3124835"/>
            <a:ext cx="20154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0" grpId="0" bldLvl="0" animBg="1"/>
      <p:bldP spid="16" grpId="0" bldLvl="0" animBg="1"/>
      <p:bldP spid="18" grpId="0" animBg="1"/>
      <p:bldP spid="19" grpId="0" bldLvl="0" animBg="1"/>
      <p:bldP spid="20" grpId="0" bldLvl="0" animBg="1"/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186309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91335"/>
            <a:ext cx="357568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66085"/>
            <a:ext cx="988060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55875" y="1134110"/>
            <a:ext cx="36499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77294"/>
            <a:ext cx="295238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4" r="76663"/>
          <a:stretch>
            <a:fillRect/>
          </a:stretch>
        </p:blipFill>
        <p:spPr>
          <a:xfrm>
            <a:off x="4836160" y="3356795"/>
            <a:ext cx="2520405" cy="266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644900"/>
            <a:ext cx="2313940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953245"/>
            <a:ext cx="6333333" cy="33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575050"/>
            <a:ext cx="541401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573270"/>
            <a:ext cx="616966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677457"/>
            <a:ext cx="1714285" cy="2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1080135"/>
            <a:ext cx="2360295" cy="265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5995"/>
            <a:ext cx="70402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5" b="43940"/>
          <a:stretch>
            <a:fillRect/>
          </a:stretch>
        </p:blipFill>
        <p:spPr>
          <a:xfrm>
            <a:off x="8472895" y="972185"/>
            <a:ext cx="3047275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57017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3890" y="1638935"/>
            <a:ext cx="327533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3890" y="2636520"/>
            <a:ext cx="187769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43804" y="3706606"/>
            <a:ext cx="1857142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43890" y="4297680"/>
            <a:ext cx="292227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0725" y="965835"/>
            <a:ext cx="2922905" cy="307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9220" y="1638935"/>
            <a:ext cx="308927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0790" y="2636520"/>
            <a:ext cx="205168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6" grpId="0" bldLvl="0" animBg="1"/>
      <p:bldP spid="31" grpId="0" bldLvl="0" animBg="1"/>
      <p:bldP spid="32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3068955"/>
            <a:ext cx="3199765" cy="18770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28"/>
            <a:ext cx="6209523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336"/>
            <a:ext cx="1876190" cy="3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20228"/>
            <a:ext cx="5019047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039536"/>
            <a:ext cx="3876190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16012"/>
            <a:ext cx="2000000" cy="2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316264"/>
            <a:ext cx="4257142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944745"/>
            <a:ext cx="552513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993160"/>
            <a:ext cx="4304761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131570"/>
            <a:ext cx="31178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3" grpId="0" animBg="1"/>
      <p:bldP spid="14" grpId="0" animBg="1"/>
      <p:bldP spid="16" grpId="0" bldLvl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735" y="965835"/>
            <a:ext cx="28276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44980"/>
            <a:ext cx="601027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46070"/>
            <a:ext cx="365379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854283"/>
            <a:ext cx="3419047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14"/>
            <a:ext cx="4885714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980" y="1570990"/>
            <a:ext cx="25317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227580"/>
            <a:ext cx="324485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381375"/>
            <a:ext cx="302196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53410" y="1570990"/>
            <a:ext cx="189992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26205" y="2227580"/>
            <a:ext cx="302196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9" grpId="0" bldLvl="0" animBg="1"/>
      <p:bldP spid="2" grpId="0" bldLvl="0" animBg="1"/>
      <p:bldP spid="2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3945"/>
            <a:ext cx="85496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07845"/>
            <a:ext cx="372999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59405"/>
            <a:ext cx="759587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457865"/>
            <a:ext cx="333333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4" t="45953" r="48660" b="6118"/>
          <a:stretch>
            <a:fillRect/>
          </a:stretch>
        </p:blipFill>
        <p:spPr>
          <a:xfrm>
            <a:off x="4968240" y="4580890"/>
            <a:ext cx="2304325" cy="172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49654"/>
            <a:ext cx="295238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812972"/>
            <a:ext cx="276190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9" r="15329"/>
          <a:stretch>
            <a:fillRect/>
          </a:stretch>
        </p:blipFill>
        <p:spPr>
          <a:xfrm>
            <a:off x="4511675" y="3357245"/>
            <a:ext cx="2952025" cy="360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268176"/>
            <a:ext cx="295237" cy="30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6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272954"/>
            <a:ext cx="304761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7"/>
          <a:stretch>
            <a:fillRect/>
          </a:stretch>
        </p:blipFill>
        <p:spPr>
          <a:xfrm>
            <a:off x="3791585" y="3645535"/>
            <a:ext cx="3456395" cy="34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48270"/>
            <a:ext cx="304761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65</cp:revision>
  <dcterms:created xsi:type="dcterms:W3CDTF">2015-09-16T06:44:00Z</dcterms:created>
  <dcterms:modified xsi:type="dcterms:W3CDTF">2024-04-27T12:15:27Z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