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24" r:id="rId3"/>
    <p:sldId id="362" r:id="rId4"/>
    <p:sldId id="359" r:id="rId5"/>
    <p:sldId id="358" r:id="rId6"/>
    <p:sldId id="357" r:id="rId7"/>
    <p:sldId id="356" r:id="rId8"/>
    <p:sldId id="354" r:id="rId9"/>
    <p:sldId id="352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3" r:id="rId18"/>
    <p:sldId id="342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8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2975610" y="2852420"/>
            <a:ext cx="6240235" cy="85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2376137"/>
            <a:ext cx="638095" cy="29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3510" y="2940685"/>
            <a:ext cx="73787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3001764"/>
            <a:ext cx="1733333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3" r="47330"/>
          <a:stretch>
            <a:fillRect/>
          </a:stretch>
        </p:blipFill>
        <p:spPr>
          <a:xfrm>
            <a:off x="3288030" y="3645720"/>
            <a:ext cx="5688420" cy="273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2185"/>
            <a:ext cx="9669780" cy="431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530" y="3779520"/>
            <a:ext cx="6197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1540" y="4387850"/>
            <a:ext cx="6845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r="13352"/>
          <a:stretch>
            <a:fillRect/>
          </a:stretch>
        </p:blipFill>
        <p:spPr>
          <a:xfrm>
            <a:off x="9624695" y="2780665"/>
            <a:ext cx="2382520" cy="291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507237"/>
            <a:ext cx="3600000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4285" y="3174732"/>
            <a:ext cx="809523" cy="3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392832"/>
            <a:ext cx="4419047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4925" y="2909570"/>
            <a:ext cx="209359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270" y="3891915"/>
            <a:ext cx="214439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142" y="4500240"/>
            <a:ext cx="2933333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315" y="5081905"/>
            <a:ext cx="226822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7615" y="5618480"/>
            <a:ext cx="34823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77142" y="6226218"/>
            <a:ext cx="2942857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13" grpId="0" bldLvl="0" animBg="1"/>
      <p:bldP spid="14" grpId="0" animBg="1"/>
      <p:bldP spid="15" grpId="0" bldLvl="0" animBg="1"/>
      <p:bldP spid="18" grpId="0" bldLvl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355975"/>
            <a:ext cx="217106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165" y="3993515"/>
            <a:ext cx="518922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142" y="5000970"/>
            <a:ext cx="2600000" cy="26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315" y="5550535"/>
            <a:ext cx="291338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16630" y="3355975"/>
            <a:ext cx="19405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56555" y="3355975"/>
            <a:ext cx="253301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90695" y="5550535"/>
            <a:ext cx="286004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animBg="1"/>
      <p:bldP spid="15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78230"/>
            <a:ext cx="508127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055495"/>
            <a:ext cx="31934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743802"/>
            <a:ext cx="2304761" cy="35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0705" y="3332480"/>
            <a:ext cx="144653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077417"/>
            <a:ext cx="2657142" cy="35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62625" y="1078230"/>
            <a:ext cx="299402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93185" y="2055495"/>
            <a:ext cx="29762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07870" y="3332480"/>
            <a:ext cx="139763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6" grpId="0" animBg="1"/>
      <p:bldP spid="18" grpId="0" bldLvl="0" animBg="1"/>
      <p:bldP spid="19" grpId="0" animBg="1"/>
      <p:bldP spid="2" grpId="0" bldLvl="0" animBg="1"/>
      <p:bldP spid="20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3715"/>
            <a:ext cx="10800000" cy="177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05" y="2494730"/>
            <a:ext cx="10800000" cy="43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912485" y="4419600"/>
            <a:ext cx="127762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1662" y="5165275"/>
            <a:ext cx="742857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56900" y="5794761"/>
            <a:ext cx="438095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0709" y="6357483"/>
            <a:ext cx="5057142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270" y="2595880"/>
            <a:ext cx="4066540" cy="2668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76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718560"/>
            <a:ext cx="1692910" cy="3054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411"/>
            <a:ext cx="6609523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581785"/>
            <a:ext cx="44761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58035"/>
            <a:ext cx="23704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487930"/>
            <a:ext cx="438531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420745"/>
            <a:ext cx="447548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23970"/>
            <a:ext cx="255587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4374000"/>
            <a:ext cx="5066666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4850470"/>
            <a:ext cx="6380952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5317411"/>
            <a:ext cx="515238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749925"/>
            <a:ext cx="50660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235" y="936625"/>
            <a:ext cx="1748790" cy="315404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304540" y="3823970"/>
            <a:ext cx="495427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75885" y="1581785"/>
            <a:ext cx="27825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095625" y="2058035"/>
            <a:ext cx="5528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143500" y="3420745"/>
            <a:ext cx="351917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  <p:bldP spid="20" grpId="0" bldLvl="0" animBg="1"/>
      <p:bldP spid="21" grpId="0" bldLvl="0" animBg="1"/>
      <p:bldP spid="25" grpId="0" animBg="1"/>
      <p:bldP spid="26" grpId="0" animBg="1"/>
      <p:bldP spid="27" grpId="0" animBg="1"/>
      <p:bldP spid="28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6990"/>
            <a:ext cx="10800000" cy="376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689009"/>
            <a:ext cx="295238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4147894"/>
            <a:ext cx="342857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3573145"/>
            <a:ext cx="2933700" cy="27476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53795"/>
            <a:ext cx="520255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54530"/>
            <a:ext cx="17919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526820"/>
            <a:ext cx="3752380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022836"/>
            <a:ext cx="6228571" cy="35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547745"/>
            <a:ext cx="297116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997325"/>
            <a:ext cx="58864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923790"/>
            <a:ext cx="286385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44115" y="1954530"/>
            <a:ext cx="50196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755390" y="3547745"/>
            <a:ext cx="140271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53790" y="4923790"/>
            <a:ext cx="325691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animBg="1"/>
      <p:bldP spid="16" grpId="0" animBg="1"/>
      <p:bldP spid="17" grpId="0" bldLvl="0" animBg="1"/>
      <p:bldP spid="19" grpId="0" bldLvl="0" animBg="1"/>
      <p:bldP spid="25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29335"/>
            <a:ext cx="860806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56402"/>
            <a:ext cx="5676190" cy="35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54910"/>
            <a:ext cx="646938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036378"/>
            <a:ext cx="5857142" cy="35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359900" cy="446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4292600"/>
            <a:ext cx="347218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916680"/>
            <a:ext cx="6876190" cy="33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374252"/>
            <a:ext cx="1209523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841357"/>
            <a:ext cx="3695238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317995"/>
            <a:ext cx="2790476" cy="28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775835"/>
            <a:ext cx="157861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204460"/>
            <a:ext cx="36722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690870"/>
            <a:ext cx="68764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916555"/>
            <a:ext cx="3152775" cy="222250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377055" y="5204460"/>
            <a:ext cx="32004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71090" y="4775835"/>
            <a:ext cx="148209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5" grpId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8330"/>
            <a:ext cx="7361904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409065"/>
            <a:ext cx="760603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26872"/>
            <a:ext cx="4314285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47645"/>
            <a:ext cx="428371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634740"/>
            <a:ext cx="215455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530924"/>
            <a:ext cx="2076190" cy="66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65065" y="2747645"/>
            <a:ext cx="218059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 t="34556" b="23107"/>
          <a:stretch>
            <a:fillRect/>
          </a:stretch>
        </p:blipFill>
        <p:spPr>
          <a:xfrm>
            <a:off x="8400415" y="1257935"/>
            <a:ext cx="3839845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8288020" y="1125220"/>
            <a:ext cx="3341370" cy="270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0" grpId="0" bldLvl="0" animBg="1"/>
      <p:bldP spid="17" grpId="0" bldLvl="0" animBg="1"/>
      <p:bldP spid="20" grpId="0" animBg="1"/>
      <p:bldP spid="2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2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3335" y="1531620"/>
            <a:ext cx="341820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07903"/>
            <a:ext cx="2723809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775469"/>
            <a:ext cx="4333333" cy="2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450" y="3134995"/>
            <a:ext cx="413575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7435" y="3571875"/>
            <a:ext cx="406209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006850"/>
            <a:ext cx="58477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483518"/>
            <a:ext cx="6066666" cy="3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922457"/>
            <a:ext cx="10095238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351855"/>
            <a:ext cx="2361904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1" grpId="0" bldLvl="0" animBg="1"/>
      <p:bldP spid="14" grpId="0" bldLvl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57580"/>
            <a:ext cx="87287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515085"/>
            <a:ext cx="2838095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896745"/>
            <a:ext cx="26949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353533"/>
            <a:ext cx="4733333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91813"/>
            <a:ext cx="2361904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20565"/>
            <a:ext cx="7209523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715221"/>
            <a:ext cx="276190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554709"/>
            <a:ext cx="304761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8085" y="4293235"/>
            <a:ext cx="6522085" cy="240538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8385"/>
            <a:ext cx="34048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477645"/>
            <a:ext cx="256984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59915"/>
            <a:ext cx="619442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89175"/>
            <a:ext cx="843978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699385"/>
            <a:ext cx="843978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100070"/>
            <a:ext cx="843978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10915"/>
            <a:ext cx="2576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911600"/>
            <a:ext cx="843978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6710" y="1048385"/>
            <a:ext cx="49650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95015" y="1477645"/>
            <a:ext cx="260413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64555" y="1477645"/>
            <a:ext cx="315722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80860" y="1859915"/>
            <a:ext cx="22409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59455" y="3510915"/>
            <a:ext cx="586232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29177"/>
            <a:ext cx="10800000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410970"/>
            <a:ext cx="311594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239433"/>
            <a:ext cx="10800000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569845"/>
            <a:ext cx="1080008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049447"/>
            <a:ext cx="10800000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456940"/>
            <a:ext cx="346837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907155"/>
            <a:ext cx="196977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650105"/>
            <a:ext cx="34613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90" y="5117465"/>
            <a:ext cx="366839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04" y="5517607"/>
            <a:ext cx="10800000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4" y="5917849"/>
            <a:ext cx="10800000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837940" y="1410970"/>
            <a:ext cx="764413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150995" y="3456940"/>
            <a:ext cx="733107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703195" y="3907155"/>
            <a:ext cx="87788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232910" y="4650105"/>
            <a:ext cx="72491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356100" y="5117465"/>
            <a:ext cx="712597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17" grpId="0" bldLvl="0" animBg="1"/>
      <p:bldP spid="19" grpId="0" bldLvl="0" animBg="1"/>
      <p:bldP spid="24" grpId="0" bldLvl="0" animBg="1"/>
      <p:bldP spid="26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792415"/>
            <a:ext cx="295237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851208"/>
            <a:ext cx="304761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763238"/>
            <a:ext cx="295237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145" y="5582100"/>
            <a:ext cx="10800000" cy="6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746181"/>
            <a:ext cx="304761" cy="29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49" r="74000"/>
          <a:stretch>
            <a:fillRect/>
          </a:stretch>
        </p:blipFill>
        <p:spPr>
          <a:xfrm>
            <a:off x="4655820" y="2924995"/>
            <a:ext cx="2808060" cy="220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449435" cy="306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2636520"/>
            <a:ext cx="4368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9" r="43556"/>
          <a:stretch>
            <a:fillRect/>
          </a:stretch>
        </p:blipFill>
        <p:spPr>
          <a:xfrm>
            <a:off x="9192260" y="3284855"/>
            <a:ext cx="2268855" cy="299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9371965" cy="491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6015" y="3696335"/>
            <a:ext cx="45148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3" t="37844" r="5986"/>
          <a:stretch>
            <a:fillRect/>
          </a:stretch>
        </p:blipFill>
        <p:spPr>
          <a:xfrm>
            <a:off x="8904605" y="4725670"/>
            <a:ext cx="2999740" cy="184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68</cp:revision>
  <dcterms:created xsi:type="dcterms:W3CDTF">2015-09-16T06:44:00Z</dcterms:created>
  <dcterms:modified xsi:type="dcterms:W3CDTF">2024-04-27T12:49:46Z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