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324" r:id="rId2"/>
    <p:sldId id="366" r:id="rId3"/>
    <p:sldId id="363" r:id="rId4"/>
    <p:sldId id="361" r:id="rId5"/>
    <p:sldId id="360" r:id="rId6"/>
    <p:sldId id="359" r:id="rId7"/>
    <p:sldId id="358" r:id="rId8"/>
    <p:sldId id="356" r:id="rId9"/>
    <p:sldId id="355" r:id="rId10"/>
    <p:sldId id="354" r:id="rId11"/>
    <p:sldId id="353" r:id="rId12"/>
    <p:sldId id="352" r:id="rId13"/>
    <p:sldId id="350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7" r:id="rId34"/>
    <p:sldId id="326" r:id="rId35"/>
    <p:sldId id="325" r:id="rId36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99" autoAdjust="0"/>
    <p:restoredTop sz="94660"/>
  </p:normalViewPr>
  <p:slideViewPr>
    <p:cSldViewPr showGuides="1">
      <p:cViewPr varScale="1">
        <p:scale>
          <a:sx n="88" d="100"/>
          <a:sy n="88" d="100"/>
        </p:scale>
        <p:origin x="72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5097A-6EE6-4109-B1F3-8E431270CA5F}" type="datetimeFigureOut">
              <a:rPr lang="zh-CN" altLang="en-US" smtClean="0"/>
              <a:t>2024/4/27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7E1F57-4573-41BE-948B-988339F38E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276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E1F57-4573-41BE-948B-988339F38EC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66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E1F57-4573-41BE-948B-988339F38EC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426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E1F57-4573-41BE-948B-988339F38EC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606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BBF31E-396F-3261-9998-2C4B3DF4A7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/>
        </p:blipFill>
        <p:spPr>
          <a:xfrm>
            <a:off x="3047960" y="3012429"/>
            <a:ext cx="6096080" cy="83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987F67-E782-26B3-AAB1-52A4FC90A1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1CFEE3-B209-4C84-F97E-B516A4CB0DF2}"/>
              </a:ext>
            </a:extLst>
          </p:cNvPr>
          <p:cNvSpPr/>
          <p:nvPr/>
        </p:nvSpPr>
        <p:spPr bwMode="white">
          <a:xfrm>
            <a:off x="10653333" y="2325586"/>
            <a:ext cx="285714" cy="305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38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BE276-3995-07EE-306D-009FDE1143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400381-EA0E-0A07-06A9-49165BCDE58B}"/>
              </a:ext>
            </a:extLst>
          </p:cNvPr>
          <p:cNvSpPr/>
          <p:nvPr/>
        </p:nvSpPr>
        <p:spPr bwMode="white">
          <a:xfrm>
            <a:off x="5087888" y="1628800"/>
            <a:ext cx="57606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13C366-C290-267E-E06D-D0554DC78A00}"/>
              </a:ext>
            </a:extLst>
          </p:cNvPr>
          <p:cNvSpPr/>
          <p:nvPr/>
        </p:nvSpPr>
        <p:spPr bwMode="white">
          <a:xfrm>
            <a:off x="3071664" y="3356992"/>
            <a:ext cx="194421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03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DF6687-C498-A9F8-AD4E-D5AF4DD033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9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8C2BE2-8CEE-8E3A-200F-F8CA193F4BE4}"/>
              </a:ext>
            </a:extLst>
          </p:cNvPr>
          <p:cNvSpPr/>
          <p:nvPr/>
        </p:nvSpPr>
        <p:spPr bwMode="white">
          <a:xfrm>
            <a:off x="6300952" y="2883152"/>
            <a:ext cx="1000000" cy="30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79BFD61-C1B3-0EC4-F070-43B61B75BB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30"/>
          <a:stretch/>
        </p:blipFill>
        <p:spPr>
          <a:xfrm>
            <a:off x="8328248" y="2883152"/>
            <a:ext cx="2880320" cy="36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9548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164523-708A-130A-C030-FA2F4E91F1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5747"/>
            <a:ext cx="10800000" cy="23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40C0D2-782F-66E5-BB34-E3F91CAD9745}"/>
              </a:ext>
            </a:extLst>
          </p:cNvPr>
          <p:cNvSpPr/>
          <p:nvPr/>
        </p:nvSpPr>
        <p:spPr bwMode="white">
          <a:xfrm>
            <a:off x="9015238" y="2784180"/>
            <a:ext cx="600000" cy="33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6287046-CC70-0442-72FC-22E4BC22AC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5" t="23811" r="27992" b="6736"/>
          <a:stretch/>
        </p:blipFill>
        <p:spPr>
          <a:xfrm>
            <a:off x="4583832" y="3332747"/>
            <a:ext cx="3024336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57231F7-7C3A-7328-D5FE-5A1DAE86A92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375" y="5853027"/>
            <a:ext cx="10800000" cy="63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D334AF-88B8-DA7D-B4FE-ECC6259CBADB}"/>
              </a:ext>
            </a:extLst>
          </p:cNvPr>
          <p:cNvSpPr/>
          <p:nvPr/>
        </p:nvSpPr>
        <p:spPr bwMode="white">
          <a:xfrm>
            <a:off x="8963327" y="5930076"/>
            <a:ext cx="1466667" cy="41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58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2C4A92-35EF-CBF4-37FD-AAD9E212D8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1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B41535-C51D-DC72-7A7C-8D518618A525}"/>
              </a:ext>
            </a:extLst>
          </p:cNvPr>
          <p:cNvSpPr/>
          <p:nvPr/>
        </p:nvSpPr>
        <p:spPr bwMode="white">
          <a:xfrm>
            <a:off x="1320000" y="3140969"/>
            <a:ext cx="3407848" cy="75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91B83EC-4BED-551E-877B-17193BFBC390}"/>
              </a:ext>
            </a:extLst>
          </p:cNvPr>
          <p:cNvSpPr/>
          <p:nvPr/>
        </p:nvSpPr>
        <p:spPr bwMode="white">
          <a:xfrm>
            <a:off x="1358095" y="4125113"/>
            <a:ext cx="2721681" cy="32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B9DA5E3-163F-220A-DEAD-A2FBCA900B28}"/>
              </a:ext>
            </a:extLst>
          </p:cNvPr>
          <p:cNvSpPr/>
          <p:nvPr/>
        </p:nvSpPr>
        <p:spPr bwMode="white">
          <a:xfrm>
            <a:off x="1377142" y="4687148"/>
            <a:ext cx="2923809" cy="27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E63DE24-0FF0-E529-CDAE-8B15408C26B0}"/>
              </a:ext>
            </a:extLst>
          </p:cNvPr>
          <p:cNvSpPr/>
          <p:nvPr/>
        </p:nvSpPr>
        <p:spPr bwMode="white">
          <a:xfrm>
            <a:off x="1377142" y="5211080"/>
            <a:ext cx="6161904" cy="26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0E97E94-0B1E-2A46-2128-106BA05B1B79}"/>
              </a:ext>
            </a:extLst>
          </p:cNvPr>
          <p:cNvSpPr/>
          <p:nvPr/>
        </p:nvSpPr>
        <p:spPr bwMode="white">
          <a:xfrm>
            <a:off x="4727848" y="3140969"/>
            <a:ext cx="4248472" cy="75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657297A-0A91-D00C-8505-7EAF8C73AA5C}"/>
              </a:ext>
            </a:extLst>
          </p:cNvPr>
          <p:cNvSpPr/>
          <p:nvPr/>
        </p:nvSpPr>
        <p:spPr bwMode="white">
          <a:xfrm>
            <a:off x="4079776" y="4125113"/>
            <a:ext cx="4573556" cy="32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72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  <p:bldP spid="18" grpId="0" animBg="1"/>
      <p:bldP spid="19" grpId="0" animBg="1"/>
      <p:bldP spid="2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5E519B-ED86-880E-3B0C-BB212CC5F1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3940C5-A3E5-5897-88D3-AC0E5BCC9B0A}"/>
              </a:ext>
            </a:extLst>
          </p:cNvPr>
          <p:cNvSpPr/>
          <p:nvPr/>
        </p:nvSpPr>
        <p:spPr bwMode="white">
          <a:xfrm>
            <a:off x="1310476" y="2180512"/>
            <a:ext cx="6009660" cy="103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43B4EF-EE6D-6CD0-25FE-3F005B3E8743}"/>
              </a:ext>
            </a:extLst>
          </p:cNvPr>
          <p:cNvSpPr/>
          <p:nvPr/>
        </p:nvSpPr>
        <p:spPr bwMode="white">
          <a:xfrm>
            <a:off x="1320000" y="3297668"/>
            <a:ext cx="3767888" cy="41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AF37F0-A1C2-E13C-3AD8-CE2934859E14}"/>
              </a:ext>
            </a:extLst>
          </p:cNvPr>
          <p:cNvSpPr/>
          <p:nvPr/>
        </p:nvSpPr>
        <p:spPr bwMode="white">
          <a:xfrm>
            <a:off x="1386666" y="3831428"/>
            <a:ext cx="1876190" cy="82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977DE60-1491-DC24-7584-13DC7F687638}"/>
              </a:ext>
            </a:extLst>
          </p:cNvPr>
          <p:cNvSpPr/>
          <p:nvPr/>
        </p:nvSpPr>
        <p:spPr bwMode="white">
          <a:xfrm>
            <a:off x="1377142" y="4870354"/>
            <a:ext cx="2942857" cy="30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12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64E097-92CA-82D7-EBB8-67B942DB20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327273" cy="3475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043C0AB-9619-41F0-DACB-5BC85CE1AE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3" t="2797" r="5551" b="35238"/>
          <a:stretch/>
        </p:blipFill>
        <p:spPr>
          <a:xfrm>
            <a:off x="7392144" y="3712058"/>
            <a:ext cx="2736304" cy="2922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09976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DD51FE-23E5-3155-AC52-B0550E34F3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E43396-1CCD-1488-63C0-1EB245E46072}"/>
              </a:ext>
            </a:extLst>
          </p:cNvPr>
          <p:cNvSpPr/>
          <p:nvPr/>
        </p:nvSpPr>
        <p:spPr bwMode="white">
          <a:xfrm>
            <a:off x="681904" y="972000"/>
            <a:ext cx="4838032" cy="467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7382657-305F-77DA-4C28-4DF5CC2546EC}"/>
              </a:ext>
            </a:extLst>
          </p:cNvPr>
          <p:cNvSpPr/>
          <p:nvPr/>
        </p:nvSpPr>
        <p:spPr bwMode="white">
          <a:xfrm>
            <a:off x="720000" y="1556792"/>
            <a:ext cx="48380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>
            <a:extLst>
              <a:ext uri="{FF2B5EF4-FFF2-40B4-BE49-F238E27FC236}">
                <a16:creationId xmlns:a16="http://schemas.microsoft.com/office/drawing/2014/main" id="{C5B443C3-BA12-1655-0515-5598DC242772}"/>
              </a:ext>
            </a:extLst>
          </p:cNvPr>
          <p:cNvSpPr/>
          <p:nvPr/>
        </p:nvSpPr>
        <p:spPr bwMode="white">
          <a:xfrm>
            <a:off x="720000" y="2538623"/>
            <a:ext cx="199162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0AD78F2D-9548-7725-FE62-3C1C75E605FF}"/>
              </a:ext>
            </a:extLst>
          </p:cNvPr>
          <p:cNvSpPr/>
          <p:nvPr/>
        </p:nvSpPr>
        <p:spPr bwMode="white">
          <a:xfrm>
            <a:off x="720000" y="3429000"/>
            <a:ext cx="4838032" cy="467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>
            <a:extLst>
              <a:ext uri="{FF2B5EF4-FFF2-40B4-BE49-F238E27FC236}">
                <a16:creationId xmlns:a16="http://schemas.microsoft.com/office/drawing/2014/main" id="{0E57216D-18DF-7EC3-C5BA-12DFDB17495E}"/>
              </a:ext>
            </a:extLst>
          </p:cNvPr>
          <p:cNvSpPr/>
          <p:nvPr/>
        </p:nvSpPr>
        <p:spPr bwMode="white">
          <a:xfrm>
            <a:off x="720000" y="3922338"/>
            <a:ext cx="4838032" cy="467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70D441C6-851C-EC4D-26C9-5574EBB28309}"/>
              </a:ext>
            </a:extLst>
          </p:cNvPr>
          <p:cNvSpPr/>
          <p:nvPr/>
        </p:nvSpPr>
        <p:spPr bwMode="white">
          <a:xfrm>
            <a:off x="720000" y="4417697"/>
            <a:ext cx="4838032" cy="88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3F157552-760B-E107-38A3-45B1417390C0}"/>
              </a:ext>
            </a:extLst>
          </p:cNvPr>
          <p:cNvSpPr/>
          <p:nvPr/>
        </p:nvSpPr>
        <p:spPr bwMode="white">
          <a:xfrm>
            <a:off x="720000" y="5400403"/>
            <a:ext cx="4838032" cy="467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3" name="矩形 62">
            <a:extLst>
              <a:ext uri="{FF2B5EF4-FFF2-40B4-BE49-F238E27FC236}">
                <a16:creationId xmlns:a16="http://schemas.microsoft.com/office/drawing/2014/main" id="{E43CD78A-59FC-52A3-70E9-B18666113EAE}"/>
              </a:ext>
            </a:extLst>
          </p:cNvPr>
          <p:cNvSpPr/>
          <p:nvPr/>
        </p:nvSpPr>
        <p:spPr bwMode="white">
          <a:xfrm>
            <a:off x="720000" y="5916264"/>
            <a:ext cx="6672144" cy="467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4" name="矩形 63">
            <a:extLst>
              <a:ext uri="{FF2B5EF4-FFF2-40B4-BE49-F238E27FC236}">
                <a16:creationId xmlns:a16="http://schemas.microsoft.com/office/drawing/2014/main" id="{8F69D980-5CCA-D372-29C4-F5CDE39492C2}"/>
              </a:ext>
            </a:extLst>
          </p:cNvPr>
          <p:cNvSpPr/>
          <p:nvPr/>
        </p:nvSpPr>
        <p:spPr bwMode="white">
          <a:xfrm>
            <a:off x="2711624" y="2538623"/>
            <a:ext cx="284640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11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B12233-55AB-2FD4-F86F-8FB029202B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B2FFCE-3F8F-05BD-DAE1-CCBD6879B213}"/>
              </a:ext>
            </a:extLst>
          </p:cNvPr>
          <p:cNvSpPr/>
          <p:nvPr/>
        </p:nvSpPr>
        <p:spPr bwMode="white">
          <a:xfrm>
            <a:off x="1310476" y="3718093"/>
            <a:ext cx="262528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88665F-BCAC-324D-7FFF-FF3A849DDC4A}"/>
              </a:ext>
            </a:extLst>
          </p:cNvPr>
          <p:cNvSpPr/>
          <p:nvPr/>
        </p:nvSpPr>
        <p:spPr bwMode="white">
          <a:xfrm>
            <a:off x="1377142" y="4653136"/>
            <a:ext cx="306267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77913D4-199C-E21E-A899-5C5560E19016}"/>
              </a:ext>
            </a:extLst>
          </p:cNvPr>
          <p:cNvSpPr/>
          <p:nvPr/>
        </p:nvSpPr>
        <p:spPr bwMode="white">
          <a:xfrm>
            <a:off x="3935760" y="3718093"/>
            <a:ext cx="252028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19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E4B38F-2DA4-BEFC-EA11-D2ED1B686A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868253-8BA4-4BCB-3EFE-64939EF0F6E6}"/>
              </a:ext>
            </a:extLst>
          </p:cNvPr>
          <p:cNvSpPr/>
          <p:nvPr/>
        </p:nvSpPr>
        <p:spPr bwMode="white">
          <a:xfrm>
            <a:off x="681904" y="971999"/>
            <a:ext cx="7070280" cy="896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593C41-1571-027D-E340-592CF6D3F00A}"/>
              </a:ext>
            </a:extLst>
          </p:cNvPr>
          <p:cNvSpPr/>
          <p:nvPr/>
        </p:nvSpPr>
        <p:spPr bwMode="white">
          <a:xfrm>
            <a:off x="681904" y="2078367"/>
            <a:ext cx="5486104" cy="896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1A577B2-E0C1-9A02-7D81-2F0CA346FD1D}"/>
              </a:ext>
            </a:extLst>
          </p:cNvPr>
          <p:cNvSpPr/>
          <p:nvPr/>
        </p:nvSpPr>
        <p:spPr bwMode="white">
          <a:xfrm>
            <a:off x="681904" y="3013059"/>
            <a:ext cx="5133333" cy="3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D7570E5-1121-53C0-2F6C-2A8BB448A05E}"/>
              </a:ext>
            </a:extLst>
          </p:cNvPr>
          <p:cNvSpPr/>
          <p:nvPr/>
        </p:nvSpPr>
        <p:spPr bwMode="white">
          <a:xfrm>
            <a:off x="6096000" y="2078367"/>
            <a:ext cx="3240360" cy="896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401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5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754654-AC2F-E6E0-0B65-38EBFEEEB0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0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F9F9705-0413-66E6-E32B-118915EEB2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76800"/>
            <a:ext cx="10800000" cy="341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55B0FF-A51F-2135-53B5-A91CBEF1FF4E}"/>
              </a:ext>
            </a:extLst>
          </p:cNvPr>
          <p:cNvSpPr/>
          <p:nvPr/>
        </p:nvSpPr>
        <p:spPr bwMode="white">
          <a:xfrm>
            <a:off x="10662857" y="1729327"/>
            <a:ext cx="295238" cy="305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888006-2EF8-CBA5-93AC-362BBBDC3FD1}"/>
              </a:ext>
            </a:extLst>
          </p:cNvPr>
          <p:cNvSpPr/>
          <p:nvPr/>
        </p:nvSpPr>
        <p:spPr bwMode="white">
          <a:xfrm>
            <a:off x="10662857" y="3168804"/>
            <a:ext cx="295238" cy="305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82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20DAE7-CCD7-B218-E01E-3874BABE49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1193"/>
            <a:ext cx="10128528" cy="3733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B298650-DEF7-05F2-C7DD-0556B97AD1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5861" y="3933056"/>
            <a:ext cx="2740278" cy="2712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3284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26D1B2-1083-334A-E891-5EE365B839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6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8FC135-E269-A1B7-B05A-2AF090F6C4C8}"/>
              </a:ext>
            </a:extLst>
          </p:cNvPr>
          <p:cNvSpPr/>
          <p:nvPr/>
        </p:nvSpPr>
        <p:spPr bwMode="white">
          <a:xfrm>
            <a:off x="6320000" y="2204864"/>
            <a:ext cx="971428" cy="81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1BB6D9-ECDE-FC7D-C5E1-83DA3B76F208}"/>
              </a:ext>
            </a:extLst>
          </p:cNvPr>
          <p:cNvSpPr/>
          <p:nvPr/>
        </p:nvSpPr>
        <p:spPr bwMode="white">
          <a:xfrm>
            <a:off x="1396190" y="3308727"/>
            <a:ext cx="752380" cy="75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B9B2E4A-0BE3-0F9A-87E2-DCC470DB275B}"/>
              </a:ext>
            </a:extLst>
          </p:cNvPr>
          <p:cNvSpPr/>
          <p:nvPr/>
        </p:nvSpPr>
        <p:spPr bwMode="white">
          <a:xfrm>
            <a:off x="681904" y="4310181"/>
            <a:ext cx="1961904" cy="3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16B73A21-4ACB-D832-743E-61CC8A31BD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59" y="1052736"/>
            <a:ext cx="3290557" cy="325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41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15AA12-40BA-69A0-63D6-55E1BD186B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67FAD8B-CC8C-8B0D-628F-D61A2F1363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3429000"/>
            <a:ext cx="2809527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2171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210DB6-7D6A-E165-C523-BBFBE37731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7BEAEE-08F4-264F-3CF3-1E5B1C95A3D9}"/>
              </a:ext>
            </a:extLst>
          </p:cNvPr>
          <p:cNvSpPr/>
          <p:nvPr/>
        </p:nvSpPr>
        <p:spPr bwMode="white">
          <a:xfrm>
            <a:off x="681904" y="1076764"/>
            <a:ext cx="3325864" cy="35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CA05A1-EA5D-DC73-C63B-CE81DD1B08B4}"/>
              </a:ext>
            </a:extLst>
          </p:cNvPr>
          <p:cNvSpPr/>
          <p:nvPr/>
        </p:nvSpPr>
        <p:spPr bwMode="white">
          <a:xfrm>
            <a:off x="681903" y="1564593"/>
            <a:ext cx="6134176" cy="39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1852B0-C8DF-994D-4D6C-C545D373DFB7}"/>
              </a:ext>
            </a:extLst>
          </p:cNvPr>
          <p:cNvSpPr/>
          <p:nvPr/>
        </p:nvSpPr>
        <p:spPr bwMode="white">
          <a:xfrm>
            <a:off x="681903" y="2152985"/>
            <a:ext cx="6134176" cy="3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979E38-F601-0BC4-1CAD-C0E77CFBA7AA}"/>
              </a:ext>
            </a:extLst>
          </p:cNvPr>
          <p:cNvSpPr/>
          <p:nvPr/>
        </p:nvSpPr>
        <p:spPr bwMode="white">
          <a:xfrm>
            <a:off x="681903" y="2648236"/>
            <a:ext cx="6134176" cy="35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8AB6DB-32B2-DF20-C2D6-F4D35BA40E7E}"/>
              </a:ext>
            </a:extLst>
          </p:cNvPr>
          <p:cNvSpPr/>
          <p:nvPr/>
        </p:nvSpPr>
        <p:spPr bwMode="white">
          <a:xfrm>
            <a:off x="681904" y="3140967"/>
            <a:ext cx="3037832" cy="8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0958B9E-DE5B-CC29-EDDC-8EA3994FBE17}"/>
              </a:ext>
            </a:extLst>
          </p:cNvPr>
          <p:cNvSpPr/>
          <p:nvPr/>
        </p:nvSpPr>
        <p:spPr bwMode="white">
          <a:xfrm>
            <a:off x="681904" y="4084270"/>
            <a:ext cx="2101728" cy="85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008E29D-54D6-D57F-3CCF-F8655E57FAA5}"/>
              </a:ext>
            </a:extLst>
          </p:cNvPr>
          <p:cNvSpPr/>
          <p:nvPr/>
        </p:nvSpPr>
        <p:spPr bwMode="white">
          <a:xfrm>
            <a:off x="681904" y="5038779"/>
            <a:ext cx="6134176" cy="31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F1C83D6-2977-AF77-2063-66BB81B71918}"/>
              </a:ext>
            </a:extLst>
          </p:cNvPr>
          <p:cNvSpPr/>
          <p:nvPr/>
        </p:nvSpPr>
        <p:spPr bwMode="white">
          <a:xfrm>
            <a:off x="681904" y="5591175"/>
            <a:ext cx="6134176" cy="26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551F0C8-90B9-B54B-25A2-5FF9AB9D54C3}"/>
              </a:ext>
            </a:extLst>
          </p:cNvPr>
          <p:cNvSpPr/>
          <p:nvPr/>
        </p:nvSpPr>
        <p:spPr bwMode="white">
          <a:xfrm>
            <a:off x="681904" y="6105475"/>
            <a:ext cx="6134176" cy="27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0671E39-0E44-63D6-2BA8-12C0B7DDB9E4}"/>
              </a:ext>
            </a:extLst>
          </p:cNvPr>
          <p:cNvSpPr/>
          <p:nvPr/>
        </p:nvSpPr>
        <p:spPr bwMode="white">
          <a:xfrm>
            <a:off x="3757832" y="3140967"/>
            <a:ext cx="3058248" cy="8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2521A04-C616-0D5B-2BCA-9313ADB1A638}"/>
              </a:ext>
            </a:extLst>
          </p:cNvPr>
          <p:cNvSpPr/>
          <p:nvPr/>
        </p:nvSpPr>
        <p:spPr bwMode="white">
          <a:xfrm>
            <a:off x="2783632" y="4084270"/>
            <a:ext cx="4032448" cy="85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7CDDD08-27B8-47B7-EAD5-EFFDBFDDD947}"/>
              </a:ext>
            </a:extLst>
          </p:cNvPr>
          <p:cNvSpPr/>
          <p:nvPr/>
        </p:nvSpPr>
        <p:spPr bwMode="white">
          <a:xfrm>
            <a:off x="4007768" y="1076764"/>
            <a:ext cx="2808312" cy="35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37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1" grpId="0" animBg="1"/>
      <p:bldP spid="18" grpId="0" animBg="1"/>
      <p:bldP spid="24" grpId="0" animBg="1"/>
      <p:bldP spid="25" grpId="0" animBg="1"/>
      <p:bldP spid="26" grpId="0" animBg="1"/>
      <p:bldP spid="2" grpId="0" animBg="1"/>
      <p:bldP spid="27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D38FF-DAFA-2400-3F08-6CC556B633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74"/>
          <a:stretch/>
        </p:blipFill>
        <p:spPr>
          <a:xfrm>
            <a:off x="720000" y="3429320"/>
            <a:ext cx="10800000" cy="2483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726918-6D6F-6B86-AAC2-4E06291474FB}"/>
              </a:ext>
            </a:extLst>
          </p:cNvPr>
          <p:cNvSpPr/>
          <p:nvPr/>
        </p:nvSpPr>
        <p:spPr bwMode="white">
          <a:xfrm>
            <a:off x="1358095" y="3492598"/>
            <a:ext cx="3228571" cy="30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9101BD-39C9-0154-C3AF-0812DD5425CA}"/>
              </a:ext>
            </a:extLst>
          </p:cNvPr>
          <p:cNvSpPr/>
          <p:nvPr/>
        </p:nvSpPr>
        <p:spPr bwMode="white">
          <a:xfrm>
            <a:off x="1386666" y="3997573"/>
            <a:ext cx="5438095" cy="3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890289-FFCF-EB5B-D7D2-C101181E2FCE}"/>
              </a:ext>
            </a:extLst>
          </p:cNvPr>
          <p:cNvSpPr/>
          <p:nvPr/>
        </p:nvSpPr>
        <p:spPr bwMode="white">
          <a:xfrm>
            <a:off x="1386666" y="4521603"/>
            <a:ext cx="3847619" cy="3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7F1AB5-3F4A-F345-8D98-B96CD896AE38}"/>
              </a:ext>
            </a:extLst>
          </p:cNvPr>
          <p:cNvSpPr/>
          <p:nvPr/>
        </p:nvSpPr>
        <p:spPr bwMode="white">
          <a:xfrm>
            <a:off x="1386666" y="5045633"/>
            <a:ext cx="3257142" cy="3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98B320-1D5E-8636-E473-A973AE71388B}"/>
              </a:ext>
            </a:extLst>
          </p:cNvPr>
          <p:cNvSpPr/>
          <p:nvPr/>
        </p:nvSpPr>
        <p:spPr bwMode="white">
          <a:xfrm>
            <a:off x="1386666" y="5569663"/>
            <a:ext cx="2189054" cy="3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747670D-EA6E-3041-0DA0-EF455E9A9C15}"/>
              </a:ext>
            </a:extLst>
          </p:cNvPr>
          <p:cNvSpPr/>
          <p:nvPr/>
        </p:nvSpPr>
        <p:spPr bwMode="white">
          <a:xfrm>
            <a:off x="3575720" y="5569663"/>
            <a:ext cx="3001422" cy="3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1E451DB4-E9A0-6CD9-21D7-B72990F1F80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747" y="5877592"/>
            <a:ext cx="10800000" cy="96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77BCA2D8-AE68-54DE-FC06-4941625563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95"/>
          <a:stretch/>
        </p:blipFill>
        <p:spPr>
          <a:xfrm>
            <a:off x="720000" y="620688"/>
            <a:ext cx="10800000" cy="2829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55828D-36F8-722C-63DD-FAD722BC761A}"/>
              </a:ext>
            </a:extLst>
          </p:cNvPr>
          <p:cNvSpPr/>
          <p:nvPr/>
        </p:nvSpPr>
        <p:spPr bwMode="white">
          <a:xfrm>
            <a:off x="1358094" y="5912665"/>
            <a:ext cx="2505658" cy="34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C58336-F747-4337-ED7B-F21FB8998809}"/>
              </a:ext>
            </a:extLst>
          </p:cNvPr>
          <p:cNvSpPr/>
          <p:nvPr/>
        </p:nvSpPr>
        <p:spPr bwMode="white">
          <a:xfrm>
            <a:off x="1386666" y="6420678"/>
            <a:ext cx="3125158" cy="382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88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93221D-650E-889B-E801-4E8B5611D9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8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02FEF0-2A40-E690-D1AC-D13A9547D6EF}"/>
              </a:ext>
            </a:extLst>
          </p:cNvPr>
          <p:cNvSpPr/>
          <p:nvPr/>
        </p:nvSpPr>
        <p:spPr bwMode="white">
          <a:xfrm>
            <a:off x="681904" y="1115155"/>
            <a:ext cx="7214297" cy="32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87F086-7E0F-125D-8162-563BBE7EA83A}"/>
              </a:ext>
            </a:extLst>
          </p:cNvPr>
          <p:cNvSpPr/>
          <p:nvPr/>
        </p:nvSpPr>
        <p:spPr bwMode="white">
          <a:xfrm>
            <a:off x="681903" y="1628800"/>
            <a:ext cx="7214297" cy="78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FBAC41-25B2-4CF1-67B8-D3BB1BA69B5C}"/>
              </a:ext>
            </a:extLst>
          </p:cNvPr>
          <p:cNvSpPr/>
          <p:nvPr/>
        </p:nvSpPr>
        <p:spPr bwMode="white">
          <a:xfrm>
            <a:off x="681903" y="2556257"/>
            <a:ext cx="7214297" cy="286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4F0A7C-BE8C-332E-CCAF-783467F5BC71}"/>
              </a:ext>
            </a:extLst>
          </p:cNvPr>
          <p:cNvSpPr/>
          <p:nvPr/>
        </p:nvSpPr>
        <p:spPr bwMode="white">
          <a:xfrm>
            <a:off x="681903" y="3138424"/>
            <a:ext cx="7214297" cy="362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1B781A8-69CE-E9A7-5265-49A7AF81FE9B}"/>
              </a:ext>
            </a:extLst>
          </p:cNvPr>
          <p:cNvSpPr/>
          <p:nvPr/>
        </p:nvSpPr>
        <p:spPr bwMode="white">
          <a:xfrm>
            <a:off x="681903" y="3645024"/>
            <a:ext cx="3037833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475FDD9-E589-0698-C66C-19BB7124E7DB}"/>
              </a:ext>
            </a:extLst>
          </p:cNvPr>
          <p:cNvSpPr/>
          <p:nvPr/>
        </p:nvSpPr>
        <p:spPr bwMode="white">
          <a:xfrm>
            <a:off x="681904" y="4581051"/>
            <a:ext cx="7214297" cy="80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BE7C0B7-3ED1-ACE8-413C-C73ABB083857}"/>
              </a:ext>
            </a:extLst>
          </p:cNvPr>
          <p:cNvSpPr/>
          <p:nvPr/>
        </p:nvSpPr>
        <p:spPr bwMode="white">
          <a:xfrm>
            <a:off x="3757832" y="3645024"/>
            <a:ext cx="41383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69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3" grpId="0" animBg="1"/>
      <p:bldP spid="21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98216-2EAA-D038-141A-F32836DCD6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C64DB73-0580-ED9D-2ADE-FB38311D7A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3939" y="4653136"/>
            <a:ext cx="2676061" cy="159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5856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316791-9FCC-2A2A-DE21-818F016126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6EC900-B7A9-F1E9-BF68-E55B65FDFD5D}"/>
              </a:ext>
            </a:extLst>
          </p:cNvPr>
          <p:cNvSpPr/>
          <p:nvPr/>
        </p:nvSpPr>
        <p:spPr bwMode="white">
          <a:xfrm>
            <a:off x="681904" y="986515"/>
            <a:ext cx="5486104" cy="4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F040CA-32E6-40EF-0FF7-1C835FFCF81F}"/>
              </a:ext>
            </a:extLst>
          </p:cNvPr>
          <p:cNvSpPr/>
          <p:nvPr/>
        </p:nvSpPr>
        <p:spPr bwMode="white">
          <a:xfrm>
            <a:off x="681903" y="1498253"/>
            <a:ext cx="5486104" cy="41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5DEF19-5F6D-EB2F-D057-A47CB61A115D}"/>
              </a:ext>
            </a:extLst>
          </p:cNvPr>
          <p:cNvSpPr/>
          <p:nvPr/>
        </p:nvSpPr>
        <p:spPr bwMode="white">
          <a:xfrm>
            <a:off x="681904" y="2025480"/>
            <a:ext cx="5486104" cy="4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D38106-572A-3534-2878-AC28C2B8F00B}"/>
              </a:ext>
            </a:extLst>
          </p:cNvPr>
          <p:cNvSpPr/>
          <p:nvPr/>
        </p:nvSpPr>
        <p:spPr bwMode="white">
          <a:xfrm>
            <a:off x="681903" y="2549729"/>
            <a:ext cx="5486104" cy="4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1B78B39-A14E-4769-C2E0-AB5BD8124635}"/>
              </a:ext>
            </a:extLst>
          </p:cNvPr>
          <p:cNvSpPr/>
          <p:nvPr/>
        </p:nvSpPr>
        <p:spPr bwMode="white">
          <a:xfrm>
            <a:off x="681904" y="3073977"/>
            <a:ext cx="5486104" cy="4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FFEB71D-555E-A039-F869-F2F3FE60CAA1}"/>
              </a:ext>
            </a:extLst>
          </p:cNvPr>
          <p:cNvSpPr/>
          <p:nvPr/>
        </p:nvSpPr>
        <p:spPr bwMode="white">
          <a:xfrm>
            <a:off x="681903" y="3598225"/>
            <a:ext cx="5486104" cy="4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974C4D2-5D17-B008-4D2D-600C6D97F867}"/>
              </a:ext>
            </a:extLst>
          </p:cNvPr>
          <p:cNvSpPr/>
          <p:nvPr/>
        </p:nvSpPr>
        <p:spPr bwMode="white">
          <a:xfrm>
            <a:off x="681903" y="4125451"/>
            <a:ext cx="5486104" cy="38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19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653C7E-90AC-F25D-2582-CE550D854D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9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B8ECA8-7671-39A4-21A7-DFE4181D1BC2}"/>
              </a:ext>
            </a:extLst>
          </p:cNvPr>
          <p:cNvSpPr/>
          <p:nvPr/>
        </p:nvSpPr>
        <p:spPr bwMode="white">
          <a:xfrm>
            <a:off x="681904" y="1001028"/>
            <a:ext cx="6782248" cy="43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8E94AA-3DD4-ECAD-5688-9AF761A2998E}"/>
              </a:ext>
            </a:extLst>
          </p:cNvPr>
          <p:cNvSpPr/>
          <p:nvPr/>
        </p:nvSpPr>
        <p:spPr bwMode="white">
          <a:xfrm>
            <a:off x="681904" y="1506660"/>
            <a:ext cx="6782248" cy="43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DCD02B-CFBA-99DF-514C-05663375DDAC}"/>
              </a:ext>
            </a:extLst>
          </p:cNvPr>
          <p:cNvSpPr/>
          <p:nvPr/>
        </p:nvSpPr>
        <p:spPr bwMode="white">
          <a:xfrm>
            <a:off x="681903" y="2046214"/>
            <a:ext cx="6782248" cy="4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3A0FD8-2E1D-B47B-1C63-18AC283C277B}"/>
              </a:ext>
            </a:extLst>
          </p:cNvPr>
          <p:cNvSpPr/>
          <p:nvPr/>
        </p:nvSpPr>
        <p:spPr bwMode="white">
          <a:xfrm>
            <a:off x="681904" y="2583117"/>
            <a:ext cx="2533776" cy="40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072EE5-F7CF-1E4B-C905-F1A714F2DF50}"/>
              </a:ext>
            </a:extLst>
          </p:cNvPr>
          <p:cNvSpPr/>
          <p:nvPr/>
        </p:nvSpPr>
        <p:spPr bwMode="white">
          <a:xfrm>
            <a:off x="681904" y="3107830"/>
            <a:ext cx="6782248" cy="40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649525D-8CDC-9943-0DC4-B3CCE579451F}"/>
              </a:ext>
            </a:extLst>
          </p:cNvPr>
          <p:cNvSpPr/>
          <p:nvPr/>
        </p:nvSpPr>
        <p:spPr bwMode="white">
          <a:xfrm>
            <a:off x="681903" y="3629893"/>
            <a:ext cx="6782248" cy="4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011D488-2D83-4382-AC17-87E22FF38680}"/>
              </a:ext>
            </a:extLst>
          </p:cNvPr>
          <p:cNvSpPr/>
          <p:nvPr/>
        </p:nvSpPr>
        <p:spPr bwMode="white">
          <a:xfrm>
            <a:off x="681903" y="4145065"/>
            <a:ext cx="6782248" cy="4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FE4D87A-E0A5-7A51-29DA-AA03EE811F47}"/>
              </a:ext>
            </a:extLst>
          </p:cNvPr>
          <p:cNvSpPr/>
          <p:nvPr/>
        </p:nvSpPr>
        <p:spPr bwMode="white">
          <a:xfrm>
            <a:off x="681903" y="4706349"/>
            <a:ext cx="6782248" cy="37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D096FFE-83CB-FAE3-3794-FECFB36DDD79}"/>
              </a:ext>
            </a:extLst>
          </p:cNvPr>
          <p:cNvSpPr/>
          <p:nvPr/>
        </p:nvSpPr>
        <p:spPr bwMode="white">
          <a:xfrm>
            <a:off x="7968208" y="1439878"/>
            <a:ext cx="3312368" cy="234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445B428-1933-1995-C59E-ED8997F69395}"/>
              </a:ext>
            </a:extLst>
          </p:cNvPr>
          <p:cNvSpPr/>
          <p:nvPr/>
        </p:nvSpPr>
        <p:spPr bwMode="white">
          <a:xfrm>
            <a:off x="3253776" y="2583117"/>
            <a:ext cx="4210376" cy="40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63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2" grpId="0" animBg="1"/>
      <p:bldP spid="15" grpId="0" animBg="1"/>
      <p:bldP spid="16" grpId="0" animBg="1"/>
      <p:bldP spid="17" grpId="0" animBg="1"/>
      <p:bldP spid="2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7684D5-8496-656A-327D-8207669AA1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934732-D027-2D18-6CAD-7405882C57A8}"/>
              </a:ext>
            </a:extLst>
          </p:cNvPr>
          <p:cNvSpPr/>
          <p:nvPr/>
        </p:nvSpPr>
        <p:spPr bwMode="white">
          <a:xfrm>
            <a:off x="681904" y="1038680"/>
            <a:ext cx="6566224" cy="41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C7B3D3-3559-E611-6EC8-F14D02A38E47}"/>
              </a:ext>
            </a:extLst>
          </p:cNvPr>
          <p:cNvSpPr/>
          <p:nvPr/>
        </p:nvSpPr>
        <p:spPr bwMode="white">
          <a:xfrm>
            <a:off x="681904" y="1581630"/>
            <a:ext cx="6566224" cy="36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70F597-B9AC-8638-833D-A3AD882BFDF6}"/>
              </a:ext>
            </a:extLst>
          </p:cNvPr>
          <p:cNvSpPr/>
          <p:nvPr/>
        </p:nvSpPr>
        <p:spPr bwMode="white">
          <a:xfrm>
            <a:off x="681903" y="2105531"/>
            <a:ext cx="6566224" cy="36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C15ECC-3FA9-C63C-CC13-69D7CE46EEBB}"/>
              </a:ext>
            </a:extLst>
          </p:cNvPr>
          <p:cNvSpPr/>
          <p:nvPr/>
        </p:nvSpPr>
        <p:spPr bwMode="white">
          <a:xfrm>
            <a:off x="681903" y="2629431"/>
            <a:ext cx="3109841" cy="36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60D929-0678-283D-43B2-8AAC3853066D}"/>
              </a:ext>
            </a:extLst>
          </p:cNvPr>
          <p:cNvSpPr/>
          <p:nvPr/>
        </p:nvSpPr>
        <p:spPr bwMode="white">
          <a:xfrm>
            <a:off x="681903" y="3143808"/>
            <a:ext cx="6566224" cy="38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9C8BD0A-F1A6-480B-30BA-68C50531175F}"/>
              </a:ext>
            </a:extLst>
          </p:cNvPr>
          <p:cNvSpPr/>
          <p:nvPr/>
        </p:nvSpPr>
        <p:spPr bwMode="white">
          <a:xfrm>
            <a:off x="681904" y="3667708"/>
            <a:ext cx="6566224" cy="39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96BC190-E3A6-F891-32AA-2ACBAFC4F8C5}"/>
              </a:ext>
            </a:extLst>
          </p:cNvPr>
          <p:cNvSpPr/>
          <p:nvPr/>
        </p:nvSpPr>
        <p:spPr bwMode="white">
          <a:xfrm>
            <a:off x="681904" y="4258287"/>
            <a:ext cx="6566224" cy="4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A5D75CF-4D5D-F1D7-981F-97D0A16854ED}"/>
              </a:ext>
            </a:extLst>
          </p:cNvPr>
          <p:cNvSpPr/>
          <p:nvPr/>
        </p:nvSpPr>
        <p:spPr bwMode="white">
          <a:xfrm>
            <a:off x="681904" y="4877442"/>
            <a:ext cx="2101728" cy="4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6FB4BC9-0CD4-4E2B-DAC8-8ACAA0EB00DC}"/>
              </a:ext>
            </a:extLst>
          </p:cNvPr>
          <p:cNvSpPr/>
          <p:nvPr/>
        </p:nvSpPr>
        <p:spPr bwMode="white">
          <a:xfrm>
            <a:off x="7990502" y="1504286"/>
            <a:ext cx="3290074" cy="216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3498CB9-27C2-4974-F454-D9D0FF1FF094}"/>
              </a:ext>
            </a:extLst>
          </p:cNvPr>
          <p:cNvSpPr/>
          <p:nvPr/>
        </p:nvSpPr>
        <p:spPr bwMode="white">
          <a:xfrm>
            <a:off x="3791743" y="2629431"/>
            <a:ext cx="3456383" cy="36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F172EE0-5118-9721-AF3F-658490ACC50E}"/>
              </a:ext>
            </a:extLst>
          </p:cNvPr>
          <p:cNvSpPr/>
          <p:nvPr/>
        </p:nvSpPr>
        <p:spPr bwMode="white">
          <a:xfrm>
            <a:off x="2783632" y="4877442"/>
            <a:ext cx="4464496" cy="4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52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  <p:bldP spid="14" grpId="0" animBg="1"/>
      <p:bldP spid="15" grpId="0" animBg="1"/>
      <p:bldP spid="16" grpId="0" animBg="1"/>
      <p:bldP spid="2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A34154-BA20-7DCD-8E3E-BDE71F5E30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21EEE6-840B-630D-6C2D-1BCD7F464955}"/>
              </a:ext>
            </a:extLst>
          </p:cNvPr>
          <p:cNvSpPr/>
          <p:nvPr/>
        </p:nvSpPr>
        <p:spPr bwMode="white">
          <a:xfrm>
            <a:off x="10653333" y="1344342"/>
            <a:ext cx="295237" cy="305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44C3656-0EBF-DD7D-FE58-42DAFC452F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997"/>
          <a:stretch/>
        </p:blipFill>
        <p:spPr>
          <a:xfrm>
            <a:off x="4823856" y="2942229"/>
            <a:ext cx="2592288" cy="2943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5789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12144B-4AE5-3752-4EF2-F8E1125803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8EEAB0-63C9-8444-5016-81668052F4AF}"/>
              </a:ext>
            </a:extLst>
          </p:cNvPr>
          <p:cNvSpPr/>
          <p:nvPr/>
        </p:nvSpPr>
        <p:spPr bwMode="white">
          <a:xfrm>
            <a:off x="681904" y="1076879"/>
            <a:ext cx="2809523" cy="343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DC4BDF-3D0D-1868-5822-4E49CB0EB18F}"/>
              </a:ext>
            </a:extLst>
          </p:cNvPr>
          <p:cNvSpPr/>
          <p:nvPr/>
        </p:nvSpPr>
        <p:spPr bwMode="white">
          <a:xfrm>
            <a:off x="681904" y="1620346"/>
            <a:ext cx="7419047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B5E6F7-1028-4A87-582F-06A941B030E2}"/>
              </a:ext>
            </a:extLst>
          </p:cNvPr>
          <p:cNvSpPr/>
          <p:nvPr/>
        </p:nvSpPr>
        <p:spPr bwMode="white">
          <a:xfrm>
            <a:off x="681904" y="2211486"/>
            <a:ext cx="4628571" cy="35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26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7B6448-76A4-A8E6-A44D-1746DC5411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89173"/>
            <a:ext cx="10800000" cy="402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4004CB5-AD14-FC34-6A7A-90B4A4A62A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9490"/>
          <a:stretch/>
        </p:blipFill>
        <p:spPr>
          <a:xfrm>
            <a:off x="7248128" y="4354285"/>
            <a:ext cx="2808312" cy="2171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4093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01C266-5DEF-2495-14DB-3C568A35B5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B56A3DA-FC9A-A257-E32A-BD403DD83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5852" y="4369092"/>
            <a:ext cx="8760296" cy="206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7031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90D8F0-B83F-8318-B15B-8673E6D070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123E30-5BED-2F01-E7D0-5A850158A715}"/>
              </a:ext>
            </a:extLst>
          </p:cNvPr>
          <p:cNvSpPr/>
          <p:nvPr/>
        </p:nvSpPr>
        <p:spPr bwMode="white">
          <a:xfrm>
            <a:off x="681903" y="1029190"/>
            <a:ext cx="6710240" cy="43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35980A-D42D-80C9-C228-6E33BBECE514}"/>
              </a:ext>
            </a:extLst>
          </p:cNvPr>
          <p:cNvSpPr/>
          <p:nvPr/>
        </p:nvSpPr>
        <p:spPr bwMode="white">
          <a:xfrm>
            <a:off x="681903" y="1550610"/>
            <a:ext cx="6710240" cy="72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8CCBF3-434C-D3C8-0F4C-6E1443A906B7}"/>
              </a:ext>
            </a:extLst>
          </p:cNvPr>
          <p:cNvSpPr/>
          <p:nvPr/>
        </p:nvSpPr>
        <p:spPr bwMode="white">
          <a:xfrm>
            <a:off x="681904" y="2468490"/>
            <a:ext cx="6710240" cy="38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6C4919-28EA-1B7F-E646-DDBCA162C4BB}"/>
              </a:ext>
            </a:extLst>
          </p:cNvPr>
          <p:cNvSpPr/>
          <p:nvPr/>
        </p:nvSpPr>
        <p:spPr bwMode="white">
          <a:xfrm>
            <a:off x="681903" y="2983206"/>
            <a:ext cx="6710240" cy="72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0D82C0C-778A-EFBC-8513-FFF5F9F5D84E}"/>
              </a:ext>
            </a:extLst>
          </p:cNvPr>
          <p:cNvSpPr/>
          <p:nvPr/>
        </p:nvSpPr>
        <p:spPr bwMode="white">
          <a:xfrm>
            <a:off x="681904" y="3858352"/>
            <a:ext cx="6710240" cy="75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30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2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577D22-9481-F2F7-16F4-F1230787F50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6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173E3D-D96D-71F1-6FC3-C96C4FE4C88D}"/>
              </a:ext>
            </a:extLst>
          </p:cNvPr>
          <p:cNvSpPr/>
          <p:nvPr/>
        </p:nvSpPr>
        <p:spPr bwMode="white">
          <a:xfrm>
            <a:off x="681903" y="1153017"/>
            <a:ext cx="7934376" cy="333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B832C5-8D5B-B0F8-D72F-FEAAB9BFC1E3}"/>
              </a:ext>
            </a:extLst>
          </p:cNvPr>
          <p:cNvSpPr/>
          <p:nvPr/>
        </p:nvSpPr>
        <p:spPr bwMode="white">
          <a:xfrm>
            <a:off x="681903" y="1700808"/>
            <a:ext cx="4117953" cy="7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52CF75-98CE-73A8-7B94-7CEAE04D1D0E}"/>
              </a:ext>
            </a:extLst>
          </p:cNvPr>
          <p:cNvSpPr/>
          <p:nvPr/>
        </p:nvSpPr>
        <p:spPr bwMode="white">
          <a:xfrm>
            <a:off x="681904" y="2582099"/>
            <a:ext cx="5558112" cy="34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8E4BAD-01C8-799B-5B91-7A7DCC46D4D6}"/>
              </a:ext>
            </a:extLst>
          </p:cNvPr>
          <p:cNvSpPr/>
          <p:nvPr/>
        </p:nvSpPr>
        <p:spPr bwMode="white">
          <a:xfrm>
            <a:off x="681904" y="3096567"/>
            <a:ext cx="7934376" cy="77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19EA711-9B85-A01B-2506-C5DFE13BEA42}"/>
              </a:ext>
            </a:extLst>
          </p:cNvPr>
          <p:cNvSpPr/>
          <p:nvPr/>
        </p:nvSpPr>
        <p:spPr bwMode="white">
          <a:xfrm>
            <a:off x="681904" y="3934964"/>
            <a:ext cx="1885704" cy="122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9780401-23BC-57DF-1D47-8CD986E2CC57}"/>
              </a:ext>
            </a:extLst>
          </p:cNvPr>
          <p:cNvSpPr/>
          <p:nvPr/>
        </p:nvSpPr>
        <p:spPr bwMode="white">
          <a:xfrm>
            <a:off x="681903" y="5373573"/>
            <a:ext cx="7934376" cy="6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D96A200-F8E7-FEA5-5B6A-724B605D08CD}"/>
              </a:ext>
            </a:extLst>
          </p:cNvPr>
          <p:cNvSpPr/>
          <p:nvPr/>
        </p:nvSpPr>
        <p:spPr bwMode="white">
          <a:xfrm>
            <a:off x="4727847" y="1700808"/>
            <a:ext cx="3888431" cy="7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A15FE5D-BFC1-21CA-B241-E23622F2B7C5}"/>
              </a:ext>
            </a:extLst>
          </p:cNvPr>
          <p:cNvSpPr/>
          <p:nvPr/>
        </p:nvSpPr>
        <p:spPr bwMode="white">
          <a:xfrm>
            <a:off x="6278112" y="2582099"/>
            <a:ext cx="2338168" cy="34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69AA39C-8ADC-555D-6D27-3385204566BC}"/>
              </a:ext>
            </a:extLst>
          </p:cNvPr>
          <p:cNvSpPr/>
          <p:nvPr/>
        </p:nvSpPr>
        <p:spPr bwMode="white">
          <a:xfrm>
            <a:off x="2567608" y="3934964"/>
            <a:ext cx="6048672" cy="122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>
            <a:extLst>
              <a:ext uri="{FF2B5EF4-FFF2-40B4-BE49-F238E27FC236}">
                <a16:creationId xmlns:a16="http://schemas.microsoft.com/office/drawing/2014/main" id="{D36125F3-210C-9C99-E5BC-37B2E833FE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r="40221"/>
          <a:stretch/>
        </p:blipFill>
        <p:spPr>
          <a:xfrm>
            <a:off x="8519966" y="1053255"/>
            <a:ext cx="3096344" cy="251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B470235-2535-0166-3E02-6B7C2A929EE3}"/>
              </a:ext>
            </a:extLst>
          </p:cNvPr>
          <p:cNvSpPr/>
          <p:nvPr/>
        </p:nvSpPr>
        <p:spPr bwMode="white">
          <a:xfrm>
            <a:off x="8481870" y="972001"/>
            <a:ext cx="3302762" cy="265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114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5" grpId="0" animBg="1"/>
      <p:bldP spid="24" grpId="0" animBg="1"/>
      <p:bldP spid="2" grpId="0" animBg="1"/>
      <p:bldP spid="25" grpId="0" animBg="1"/>
      <p:bldP spid="26" grpId="0" animBg="1"/>
      <p:bldP spid="2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39A1A7-2770-E0F5-9856-45AC679963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8A3F2E-EE6C-2DB3-8542-6AAA2468B3A3}"/>
              </a:ext>
            </a:extLst>
          </p:cNvPr>
          <p:cNvSpPr/>
          <p:nvPr/>
        </p:nvSpPr>
        <p:spPr bwMode="white">
          <a:xfrm>
            <a:off x="672000" y="1124651"/>
            <a:ext cx="7862369" cy="33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4E07C9-DE23-4703-C341-B76D69382A7C}"/>
              </a:ext>
            </a:extLst>
          </p:cNvPr>
          <p:cNvSpPr/>
          <p:nvPr/>
        </p:nvSpPr>
        <p:spPr bwMode="white">
          <a:xfrm>
            <a:off x="672001" y="1611227"/>
            <a:ext cx="1823600" cy="80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9EC5F4C-5C52-FEB3-A3B5-CA67DA39FB3A}"/>
              </a:ext>
            </a:extLst>
          </p:cNvPr>
          <p:cNvSpPr/>
          <p:nvPr/>
        </p:nvSpPr>
        <p:spPr bwMode="white">
          <a:xfrm>
            <a:off x="672000" y="2573542"/>
            <a:ext cx="7862369" cy="67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3DE2F1A-5203-A71F-93CE-2A8ACB70A9F4}"/>
              </a:ext>
            </a:extLst>
          </p:cNvPr>
          <p:cNvSpPr/>
          <p:nvPr/>
        </p:nvSpPr>
        <p:spPr bwMode="white">
          <a:xfrm>
            <a:off x="672000" y="3509824"/>
            <a:ext cx="7862369" cy="2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4F52DE9-9E27-6DC1-2158-4683F0028D00}"/>
              </a:ext>
            </a:extLst>
          </p:cNvPr>
          <p:cNvSpPr/>
          <p:nvPr/>
        </p:nvSpPr>
        <p:spPr bwMode="white">
          <a:xfrm>
            <a:off x="672000" y="3913692"/>
            <a:ext cx="7862369" cy="78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55A3FE8C-72EA-F3A3-2079-BF8BB765BD84}"/>
              </a:ext>
            </a:extLst>
          </p:cNvPr>
          <p:cNvSpPr/>
          <p:nvPr/>
        </p:nvSpPr>
        <p:spPr bwMode="white">
          <a:xfrm>
            <a:off x="672000" y="5809132"/>
            <a:ext cx="7862369" cy="34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60D4331-55FA-D03A-2E89-226C90FF40BA}"/>
              </a:ext>
            </a:extLst>
          </p:cNvPr>
          <p:cNvSpPr/>
          <p:nvPr/>
        </p:nvSpPr>
        <p:spPr bwMode="white">
          <a:xfrm>
            <a:off x="672000" y="4797153"/>
            <a:ext cx="7862369" cy="89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369D7D1C-937F-6EB9-2365-9A181ED6CAD6}"/>
              </a:ext>
            </a:extLst>
          </p:cNvPr>
          <p:cNvSpPr/>
          <p:nvPr/>
        </p:nvSpPr>
        <p:spPr bwMode="white">
          <a:xfrm>
            <a:off x="2543600" y="1611227"/>
            <a:ext cx="5990769" cy="80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img_16777215">
            <a:extLst>
              <a:ext uri="{FF2B5EF4-FFF2-40B4-BE49-F238E27FC236}">
                <a16:creationId xmlns:a16="http://schemas.microsoft.com/office/drawing/2014/main" id="{80263D88-D6FE-0692-26DD-336CCB316B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6" r="8884"/>
          <a:stretch/>
        </p:blipFill>
        <p:spPr>
          <a:xfrm>
            <a:off x="8760296" y="972000"/>
            <a:ext cx="3096344" cy="251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B57DE486-E2C1-A4E1-C420-368A0458F8AA}"/>
              </a:ext>
            </a:extLst>
          </p:cNvPr>
          <p:cNvSpPr/>
          <p:nvPr/>
        </p:nvSpPr>
        <p:spPr bwMode="white">
          <a:xfrm>
            <a:off x="8832304" y="1102832"/>
            <a:ext cx="2935664" cy="240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19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9" grpId="0" animBg="1"/>
      <p:bldP spid="20" grpId="0" animBg="1"/>
      <p:bldP spid="23" grpId="0" animBg="1"/>
      <p:bldP spid="35" grpId="0" animBg="1"/>
      <p:bldP spid="2" grpId="0" animBg="1"/>
      <p:bldP spid="36" grpId="0" animBg="1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73D24D-888D-B2D6-CF9C-A7824CD60E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EBB74C-2A3D-1A7A-9F65-ADAC3DAA2B1B}"/>
              </a:ext>
            </a:extLst>
          </p:cNvPr>
          <p:cNvSpPr/>
          <p:nvPr/>
        </p:nvSpPr>
        <p:spPr bwMode="white">
          <a:xfrm>
            <a:off x="10681904" y="2337453"/>
            <a:ext cx="276190" cy="29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35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3844F6-C3DB-B9A0-FDAB-C304AA078C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48A9D5-F213-68B8-6373-8A2781BB27EE}"/>
              </a:ext>
            </a:extLst>
          </p:cNvPr>
          <p:cNvSpPr/>
          <p:nvPr/>
        </p:nvSpPr>
        <p:spPr bwMode="white">
          <a:xfrm>
            <a:off x="10653333" y="1829923"/>
            <a:ext cx="295237" cy="30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40C9809-1F53-67F9-0347-485DB4D32E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r="46889"/>
          <a:stretch/>
        </p:blipFill>
        <p:spPr>
          <a:xfrm>
            <a:off x="4835860" y="3717032"/>
            <a:ext cx="2520280" cy="2943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882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2331FD-74FC-B562-6D68-A6B1B163BE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551E9C-5BD1-C16E-11C7-6F84A26FC0CB}"/>
              </a:ext>
            </a:extLst>
          </p:cNvPr>
          <p:cNvSpPr/>
          <p:nvPr/>
        </p:nvSpPr>
        <p:spPr bwMode="white">
          <a:xfrm>
            <a:off x="10672380" y="1820851"/>
            <a:ext cx="276190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03BCBB5-F217-C143-9513-C06F803DDC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0" t="22870" r="11324"/>
          <a:stretch/>
        </p:blipFill>
        <p:spPr>
          <a:xfrm>
            <a:off x="4535824" y="2965371"/>
            <a:ext cx="3168352" cy="2270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236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5BDD45-5A8D-DDD6-8264-D6B03CC87F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2018"/>
            <a:ext cx="9822748" cy="2273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47C1C4-A042-056F-F42F-CE1B72D7587B}"/>
              </a:ext>
            </a:extLst>
          </p:cNvPr>
          <p:cNvSpPr/>
          <p:nvPr/>
        </p:nvSpPr>
        <p:spPr bwMode="white">
          <a:xfrm>
            <a:off x="9768408" y="2156890"/>
            <a:ext cx="405822" cy="38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BD098F3-5314-4E15-5EC4-9CBD1C1654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30"/>
          <a:stretch/>
        </p:blipFill>
        <p:spPr>
          <a:xfrm>
            <a:off x="4079776" y="3136863"/>
            <a:ext cx="2619690" cy="3676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122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0E58BC-8C28-937B-91E9-D27F1E1A41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EC6259-83A3-FF9C-2C20-BAE0512599B0}"/>
              </a:ext>
            </a:extLst>
          </p:cNvPr>
          <p:cNvSpPr/>
          <p:nvPr/>
        </p:nvSpPr>
        <p:spPr bwMode="white">
          <a:xfrm>
            <a:off x="10681904" y="2450023"/>
            <a:ext cx="276190" cy="29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1F8C08A-077C-1FA2-418C-FBA9EDA82E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6" t="40972" r="41778"/>
          <a:stretch/>
        </p:blipFill>
        <p:spPr>
          <a:xfrm>
            <a:off x="4511824" y="3648147"/>
            <a:ext cx="3168352" cy="238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317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615F85-19D9-6720-9306-4E5345917A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570D53-3392-CE40-3CBB-0D58396167C8}"/>
              </a:ext>
            </a:extLst>
          </p:cNvPr>
          <p:cNvSpPr/>
          <p:nvPr/>
        </p:nvSpPr>
        <p:spPr bwMode="white">
          <a:xfrm>
            <a:off x="10672380" y="2328244"/>
            <a:ext cx="276190" cy="28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9FBCC6E-A446-5437-3A62-7D37430444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07" t="10688" r="17991"/>
          <a:stretch/>
        </p:blipFill>
        <p:spPr>
          <a:xfrm>
            <a:off x="9976462" y="2852936"/>
            <a:ext cx="1944216" cy="3610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82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3</Words>
  <Application>Microsoft Office PowerPoint</Application>
  <PresentationFormat>宽屏</PresentationFormat>
  <Paragraphs>3</Paragraphs>
  <Slides>35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69</cp:revision>
  <dcterms:created xsi:type="dcterms:W3CDTF">2015-09-16T06:44:00Z</dcterms:created>
  <dcterms:modified xsi:type="dcterms:W3CDTF">2024-04-27T10:39:14Z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