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64" r:id="rId3"/>
    <p:sldId id="361" r:id="rId4"/>
    <p:sldId id="360" r:id="rId5"/>
    <p:sldId id="359" r:id="rId6"/>
    <p:sldId id="358" r:id="rId7"/>
    <p:sldId id="356" r:id="rId8"/>
    <p:sldId id="355" r:id="rId9"/>
    <p:sldId id="354" r:id="rId10"/>
    <p:sldId id="353" r:id="rId11"/>
    <p:sldId id="352" r:id="rId12"/>
    <p:sldId id="350" r:id="rId13"/>
    <p:sldId id="349" r:id="rId14"/>
    <p:sldId id="348" r:id="rId15"/>
    <p:sldId id="346" r:id="rId16"/>
    <p:sldId id="345" r:id="rId17"/>
    <p:sldId id="344" r:id="rId18"/>
    <p:sldId id="343" r:id="rId19"/>
    <p:sldId id="342" r:id="rId20"/>
    <p:sldId id="340" r:id="rId21"/>
    <p:sldId id="339" r:id="rId22"/>
    <p:sldId id="338" r:id="rId23"/>
    <p:sldId id="337" r:id="rId24"/>
    <p:sldId id="336" r:id="rId25"/>
    <p:sldId id="335" r:id="rId26"/>
    <p:sldId id="334" r:id="rId27"/>
    <p:sldId id="333" r:id="rId28"/>
    <p:sldId id="332" r:id="rId29"/>
    <p:sldId id="331" r:id="rId30"/>
    <p:sldId id="330" r:id="rId31"/>
    <p:sldId id="329" r:id="rId32"/>
    <p:sldId id="328" r:id="rId33"/>
    <p:sldId id="327" r:id="rId34"/>
    <p:sldId id="326" r:id="rId35"/>
    <p:sldId id="325" r:id="rId36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085" autoAdjust="0"/>
    <p:restoredTop sz="94660"/>
  </p:normalViewPr>
  <p:slideViewPr>
    <p:cSldViewPr showGuides="1">
      <p:cViewPr>
        <p:scale>
          <a:sx n="75" d="100"/>
          <a:sy n="75" d="100"/>
        </p:scale>
        <p:origin x="864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7B9906-0C7B-93B4-ABF7-371C95126CD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221"/>
          <a:stretch/>
        </p:blipFill>
        <p:spPr>
          <a:xfrm>
            <a:off x="2975952" y="3003172"/>
            <a:ext cx="6240096" cy="851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8FA99B-086D-037C-7076-7F928B80D0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450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A117D9-86A5-9CDA-1640-3EA6D2EBE179}"/>
              </a:ext>
            </a:extLst>
          </p:cNvPr>
          <p:cNvSpPr/>
          <p:nvPr/>
        </p:nvSpPr>
        <p:spPr bwMode="white">
          <a:xfrm>
            <a:off x="9281904" y="2276872"/>
            <a:ext cx="2114285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F7D3298-7EDE-E029-753A-2EA4CA52D3C6}"/>
              </a:ext>
            </a:extLst>
          </p:cNvPr>
          <p:cNvSpPr/>
          <p:nvPr/>
        </p:nvSpPr>
        <p:spPr bwMode="white">
          <a:xfrm>
            <a:off x="1348571" y="3311033"/>
            <a:ext cx="1409523" cy="343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298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A6AA31-8A74-321E-66DA-A57607503E8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26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091FB3-8020-7501-2FB4-4F3F172FC549}"/>
              </a:ext>
            </a:extLst>
          </p:cNvPr>
          <p:cNvSpPr/>
          <p:nvPr/>
        </p:nvSpPr>
        <p:spPr bwMode="white">
          <a:xfrm>
            <a:off x="5539047" y="1773841"/>
            <a:ext cx="1409523" cy="410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2298D65-9FB8-DCB3-EA56-2F548B3979E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099" r="77558"/>
          <a:stretch/>
        </p:blipFill>
        <p:spPr>
          <a:xfrm>
            <a:off x="4884164" y="2636912"/>
            <a:ext cx="2423672" cy="1184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16485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4B0A6C-F3BB-9588-386B-0A0AB600B1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15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0A8E37-DE9C-EBA0-1DCD-9EE5F92F298B}"/>
              </a:ext>
            </a:extLst>
          </p:cNvPr>
          <p:cNvSpPr/>
          <p:nvPr/>
        </p:nvSpPr>
        <p:spPr bwMode="white">
          <a:xfrm>
            <a:off x="1805714" y="2201554"/>
            <a:ext cx="1838095" cy="352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37DCB04-4791-DD62-4193-9F9148DE3D8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03" r="46661"/>
          <a:stretch/>
        </p:blipFill>
        <p:spPr>
          <a:xfrm>
            <a:off x="7032104" y="2373858"/>
            <a:ext cx="2736304" cy="3209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71850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22597E-068F-870B-6480-27C66DB6C71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9733"/>
            <a:ext cx="10800000" cy="2912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F220847-473D-987A-3FC0-F28C24289855}"/>
              </a:ext>
            </a:extLst>
          </p:cNvPr>
          <p:cNvSpPr/>
          <p:nvPr/>
        </p:nvSpPr>
        <p:spPr bwMode="white">
          <a:xfrm>
            <a:off x="8184232" y="2060848"/>
            <a:ext cx="720080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F2A8BBB-8981-6805-81AB-14D54CFDA495}"/>
              </a:ext>
            </a:extLst>
          </p:cNvPr>
          <p:cNvSpPr/>
          <p:nvPr/>
        </p:nvSpPr>
        <p:spPr bwMode="white">
          <a:xfrm>
            <a:off x="10215238" y="3265569"/>
            <a:ext cx="523809" cy="410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36081F0-96DC-339A-A4EC-BAF11E6A2DB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09" r="14321"/>
          <a:stretch/>
        </p:blipFill>
        <p:spPr>
          <a:xfrm>
            <a:off x="4583832" y="3676242"/>
            <a:ext cx="2880321" cy="3209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98115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1468F8-10C0-3C05-FC0F-23BF2F8BCDD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160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9545627-A712-4633-821E-033B22597CB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7656" y="2132228"/>
            <a:ext cx="10800000" cy="3425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9147DB-3DCE-F35E-FBF7-33FE2985FF5B}"/>
              </a:ext>
            </a:extLst>
          </p:cNvPr>
          <p:cNvSpPr/>
          <p:nvPr/>
        </p:nvSpPr>
        <p:spPr bwMode="white">
          <a:xfrm>
            <a:off x="1359560" y="2781001"/>
            <a:ext cx="7142288" cy="362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D9A6353-FD34-2B7A-7414-2F781C272F23}"/>
              </a:ext>
            </a:extLst>
          </p:cNvPr>
          <p:cNvSpPr/>
          <p:nvPr/>
        </p:nvSpPr>
        <p:spPr bwMode="white">
          <a:xfrm>
            <a:off x="1359560" y="3305744"/>
            <a:ext cx="7142288" cy="333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967BCF3-D852-EA08-3697-6D18B14103A9}"/>
              </a:ext>
            </a:extLst>
          </p:cNvPr>
          <p:cNvSpPr/>
          <p:nvPr/>
        </p:nvSpPr>
        <p:spPr bwMode="white">
          <a:xfrm>
            <a:off x="1359560" y="3792322"/>
            <a:ext cx="3600000" cy="79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1BAD2F3-F409-8CB0-9B96-7DCA2304D8CE}"/>
              </a:ext>
            </a:extLst>
          </p:cNvPr>
          <p:cNvSpPr/>
          <p:nvPr/>
        </p:nvSpPr>
        <p:spPr bwMode="white">
          <a:xfrm>
            <a:off x="1359560" y="4765485"/>
            <a:ext cx="3600000" cy="658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8306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B85717-A4C9-9332-4559-EF4CCE4E93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1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FFFB90-11E6-895D-3CD4-3BD4108E9404}"/>
              </a:ext>
            </a:extLst>
          </p:cNvPr>
          <p:cNvSpPr/>
          <p:nvPr/>
        </p:nvSpPr>
        <p:spPr bwMode="white">
          <a:xfrm>
            <a:off x="1329522" y="2132856"/>
            <a:ext cx="5702581" cy="672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274A873F-26F5-B68F-FEFF-5344029258DD}"/>
              </a:ext>
            </a:extLst>
          </p:cNvPr>
          <p:cNvSpPr/>
          <p:nvPr/>
        </p:nvSpPr>
        <p:spPr bwMode="white">
          <a:xfrm>
            <a:off x="1329522" y="3005564"/>
            <a:ext cx="5702581" cy="343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01D8EF5D-B849-7B7E-6557-8A2A1B21B5D0}"/>
              </a:ext>
            </a:extLst>
          </p:cNvPr>
          <p:cNvSpPr/>
          <p:nvPr/>
        </p:nvSpPr>
        <p:spPr bwMode="white">
          <a:xfrm>
            <a:off x="1329521" y="3549758"/>
            <a:ext cx="5702581" cy="672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082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6" grpId="0" animBg="1"/>
      <p:bldP spid="1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2F2A3F-93D3-8CA3-F1C9-06338C967A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7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5D1D94-E444-363D-173C-306339E117B0}"/>
              </a:ext>
            </a:extLst>
          </p:cNvPr>
          <p:cNvSpPr/>
          <p:nvPr/>
        </p:nvSpPr>
        <p:spPr bwMode="white">
          <a:xfrm>
            <a:off x="1320000" y="4797152"/>
            <a:ext cx="8664432" cy="772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1D764F7-0D82-93EB-26D8-DD75BE9CC78E}"/>
              </a:ext>
            </a:extLst>
          </p:cNvPr>
          <p:cNvSpPr/>
          <p:nvPr/>
        </p:nvSpPr>
        <p:spPr bwMode="white">
          <a:xfrm>
            <a:off x="1377142" y="5722265"/>
            <a:ext cx="4685714" cy="324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4971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820819-E8D6-DCAB-C359-FCB58652D8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0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C331809-8A6F-0711-E8F4-30598B051C29}"/>
              </a:ext>
            </a:extLst>
          </p:cNvPr>
          <p:cNvSpPr/>
          <p:nvPr/>
        </p:nvSpPr>
        <p:spPr bwMode="white">
          <a:xfrm>
            <a:off x="681904" y="972000"/>
            <a:ext cx="10382648" cy="818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C9CC73-7185-29DE-21FC-19A9D7AED78F}"/>
              </a:ext>
            </a:extLst>
          </p:cNvPr>
          <p:cNvSpPr/>
          <p:nvPr/>
        </p:nvSpPr>
        <p:spPr bwMode="white">
          <a:xfrm>
            <a:off x="681904" y="1901505"/>
            <a:ext cx="10382648" cy="358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C528011-A48F-8153-A2E1-FA856B7CE520}"/>
              </a:ext>
            </a:extLst>
          </p:cNvPr>
          <p:cNvSpPr/>
          <p:nvPr/>
        </p:nvSpPr>
        <p:spPr bwMode="white">
          <a:xfrm>
            <a:off x="681904" y="2349569"/>
            <a:ext cx="10382648" cy="481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DDD32E5-CDC1-AC7F-BFA2-F725EE358101}"/>
              </a:ext>
            </a:extLst>
          </p:cNvPr>
          <p:cNvSpPr/>
          <p:nvPr/>
        </p:nvSpPr>
        <p:spPr bwMode="white">
          <a:xfrm>
            <a:off x="681904" y="2922038"/>
            <a:ext cx="10382648" cy="797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C064E98-076E-FC26-26A8-FBE47A22FB9F}"/>
              </a:ext>
            </a:extLst>
          </p:cNvPr>
          <p:cNvSpPr/>
          <p:nvPr/>
        </p:nvSpPr>
        <p:spPr bwMode="white">
          <a:xfrm>
            <a:off x="681904" y="3839253"/>
            <a:ext cx="10382648" cy="382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9ACDBE1-4FF1-811D-29FC-DC721157E360}"/>
              </a:ext>
            </a:extLst>
          </p:cNvPr>
          <p:cNvSpPr/>
          <p:nvPr/>
        </p:nvSpPr>
        <p:spPr bwMode="white">
          <a:xfrm>
            <a:off x="681904" y="4332852"/>
            <a:ext cx="10382648" cy="432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7319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1" grpId="0" animBg="1"/>
      <p:bldP spid="12" grpId="0" animBg="1"/>
      <p:bldP spid="15" grpId="0" animBg="1"/>
      <p:bldP spid="1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591538-38DA-0FB1-BCAB-3E333182B76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2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FA67E335-7931-017F-3EA2-132259A3DE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00" y="3861048"/>
            <a:ext cx="2880321" cy="2747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687144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887980-98A1-596C-328E-7DA41483B7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6B2B8B-FA6A-AA7C-8705-22C371CE2509}"/>
              </a:ext>
            </a:extLst>
          </p:cNvPr>
          <p:cNvSpPr/>
          <p:nvPr/>
        </p:nvSpPr>
        <p:spPr bwMode="white">
          <a:xfrm>
            <a:off x="681903" y="995836"/>
            <a:ext cx="5400000" cy="424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80878EF-E878-9DAF-1D9C-36F1029A4D2D}"/>
              </a:ext>
            </a:extLst>
          </p:cNvPr>
          <p:cNvSpPr/>
          <p:nvPr/>
        </p:nvSpPr>
        <p:spPr bwMode="white">
          <a:xfrm>
            <a:off x="681904" y="1540384"/>
            <a:ext cx="5400000" cy="375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D8B2098-D147-A122-CD0A-43ABE7CAD0D4}"/>
              </a:ext>
            </a:extLst>
          </p:cNvPr>
          <p:cNvSpPr/>
          <p:nvPr/>
        </p:nvSpPr>
        <p:spPr bwMode="white">
          <a:xfrm>
            <a:off x="681903" y="2001811"/>
            <a:ext cx="5400000" cy="448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E40C9BC-BECD-E619-409D-CD938C59FA8C}"/>
              </a:ext>
            </a:extLst>
          </p:cNvPr>
          <p:cNvSpPr/>
          <p:nvPr/>
        </p:nvSpPr>
        <p:spPr bwMode="white">
          <a:xfrm>
            <a:off x="681904" y="2561075"/>
            <a:ext cx="5400000" cy="375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8DC979D-E40C-53C3-C5FF-BFAAB2C0EB82}"/>
              </a:ext>
            </a:extLst>
          </p:cNvPr>
          <p:cNvSpPr/>
          <p:nvPr/>
        </p:nvSpPr>
        <p:spPr bwMode="white">
          <a:xfrm>
            <a:off x="681903" y="3095269"/>
            <a:ext cx="5400000" cy="825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CCE29220-A660-A4C0-D2E4-C2F72A6279F9}"/>
              </a:ext>
            </a:extLst>
          </p:cNvPr>
          <p:cNvSpPr/>
          <p:nvPr/>
        </p:nvSpPr>
        <p:spPr bwMode="white">
          <a:xfrm>
            <a:off x="681904" y="4024115"/>
            <a:ext cx="5400000" cy="448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0C4E4439-9949-0757-E22C-F42CE64CF7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137" y="1023156"/>
            <a:ext cx="3600400" cy="3434620"/>
          </a:xfrm>
          <a:prstGeom prst="rect">
            <a:avLst/>
          </a:prstGeom>
        </p:spPr>
      </p:pic>
      <p:pic>
        <p:nvPicPr>
          <p:cNvPr id="21" name="img_16777215">
            <a:extLst>
              <a:ext uri="{FF2B5EF4-FFF2-40B4-BE49-F238E27FC236}">
                <a16:creationId xmlns:a16="http://schemas.microsoft.com/office/drawing/2014/main" id="{0E1D9405-84B7-3CDA-0974-C16F9799CDBD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568308"/>
            <a:ext cx="10800000" cy="2018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DFE0D0FF-F700-57DC-D85E-DE4A96D51353}"/>
              </a:ext>
            </a:extLst>
          </p:cNvPr>
          <p:cNvSpPr/>
          <p:nvPr/>
        </p:nvSpPr>
        <p:spPr bwMode="white">
          <a:xfrm>
            <a:off x="720000" y="4592232"/>
            <a:ext cx="5400000" cy="967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D8394E45-5F77-0BDB-3C0F-4F5C41A788F4}"/>
              </a:ext>
            </a:extLst>
          </p:cNvPr>
          <p:cNvSpPr/>
          <p:nvPr/>
        </p:nvSpPr>
        <p:spPr bwMode="white">
          <a:xfrm>
            <a:off x="722901" y="5642600"/>
            <a:ext cx="5400000" cy="967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2201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9" grpId="0" animBg="1"/>
      <p:bldP spid="22" grpId="0" animBg="1"/>
      <p:bldP spid="2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4C54CA-AFEC-D456-E93F-6D244785CA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29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3CA4364-AA2D-592D-64C0-B313789E630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04257"/>
            <a:ext cx="10800000" cy="3783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D699D7-7300-54AA-027A-250930D3A7B7}"/>
              </a:ext>
            </a:extLst>
          </p:cNvPr>
          <p:cNvSpPr/>
          <p:nvPr/>
        </p:nvSpPr>
        <p:spPr bwMode="white">
          <a:xfrm>
            <a:off x="10662857" y="1737665"/>
            <a:ext cx="295238" cy="304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67511AB-0337-7DEC-9C4A-6C17684362D1}"/>
              </a:ext>
            </a:extLst>
          </p:cNvPr>
          <p:cNvSpPr/>
          <p:nvPr/>
        </p:nvSpPr>
        <p:spPr bwMode="white">
          <a:xfrm>
            <a:off x="10662857" y="3643502"/>
            <a:ext cx="304761" cy="295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4418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6A9EA5-AABC-E547-F99E-9D937A4728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96"/>
            <a:ext cx="10151472" cy="3753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C04A49A3-E207-843F-D634-9124140534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4054" y="4077072"/>
            <a:ext cx="3023891" cy="2555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92910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1B2022-01E8-0B12-80A3-87BF28569DB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6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E5ED2C-38DC-B293-7632-1B4D8E2C0708}"/>
              </a:ext>
            </a:extLst>
          </p:cNvPr>
          <p:cNvSpPr/>
          <p:nvPr/>
        </p:nvSpPr>
        <p:spPr bwMode="white">
          <a:xfrm>
            <a:off x="681904" y="1033293"/>
            <a:ext cx="5400000" cy="410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05653CC-83E0-A942-0287-B723C3F781A8}"/>
              </a:ext>
            </a:extLst>
          </p:cNvPr>
          <p:cNvSpPr/>
          <p:nvPr/>
        </p:nvSpPr>
        <p:spPr bwMode="white">
          <a:xfrm>
            <a:off x="681903" y="1513937"/>
            <a:ext cx="5400000" cy="444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C836208-EA9A-11AF-02CC-3EB0F86B2A31}"/>
              </a:ext>
            </a:extLst>
          </p:cNvPr>
          <p:cNvSpPr/>
          <p:nvPr/>
        </p:nvSpPr>
        <p:spPr bwMode="white">
          <a:xfrm>
            <a:off x="681904" y="2062981"/>
            <a:ext cx="5400000" cy="410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72F2CF8-E249-3F8E-A4F0-264DAD8E8B56}"/>
              </a:ext>
            </a:extLst>
          </p:cNvPr>
          <p:cNvSpPr/>
          <p:nvPr/>
        </p:nvSpPr>
        <p:spPr bwMode="white">
          <a:xfrm>
            <a:off x="681904" y="2591294"/>
            <a:ext cx="5400000" cy="83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A1D53DCF-1C52-F036-C9C7-C7FB97D31867}"/>
              </a:ext>
            </a:extLst>
          </p:cNvPr>
          <p:cNvSpPr/>
          <p:nvPr/>
        </p:nvSpPr>
        <p:spPr bwMode="white">
          <a:xfrm>
            <a:off x="681903" y="3437436"/>
            <a:ext cx="5400000" cy="79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4D0AD9B-272D-EA21-A07E-7110008EEED9}"/>
              </a:ext>
            </a:extLst>
          </p:cNvPr>
          <p:cNvSpPr/>
          <p:nvPr/>
        </p:nvSpPr>
        <p:spPr bwMode="white">
          <a:xfrm>
            <a:off x="681904" y="4393045"/>
            <a:ext cx="5400000" cy="387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7E68A40C-46CF-72C1-0BD5-204DECAC90BF}"/>
              </a:ext>
            </a:extLst>
          </p:cNvPr>
          <p:cNvSpPr/>
          <p:nvPr/>
        </p:nvSpPr>
        <p:spPr bwMode="white">
          <a:xfrm>
            <a:off x="681904" y="4902291"/>
            <a:ext cx="5400000" cy="421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3351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7" grpId="0" animBg="1"/>
      <p:bldP spid="18" grpId="0" animBg="1"/>
      <p:bldP spid="1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B80DA8-AF97-9B1F-71F7-03BC77DDF51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9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883E1E-49DE-A1D5-7F4A-8292E3F85DD3}"/>
              </a:ext>
            </a:extLst>
          </p:cNvPr>
          <p:cNvSpPr/>
          <p:nvPr/>
        </p:nvSpPr>
        <p:spPr bwMode="white">
          <a:xfrm>
            <a:off x="9558094" y="2505939"/>
            <a:ext cx="1578465" cy="352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57073A2-FD9C-D723-C497-492D20FB5FFB}"/>
              </a:ext>
            </a:extLst>
          </p:cNvPr>
          <p:cNvSpPr/>
          <p:nvPr/>
        </p:nvSpPr>
        <p:spPr bwMode="white">
          <a:xfrm>
            <a:off x="9053333" y="3049011"/>
            <a:ext cx="2371428" cy="352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CB07C19-D2C5-20F9-E88F-0FA58BBD102D}"/>
              </a:ext>
            </a:extLst>
          </p:cNvPr>
          <p:cNvSpPr/>
          <p:nvPr/>
        </p:nvSpPr>
        <p:spPr bwMode="white">
          <a:xfrm>
            <a:off x="1939047" y="3639721"/>
            <a:ext cx="828571" cy="304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3356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2F34FD-5333-498F-4EFA-7DA26FC32D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674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B2E5C93-E8DE-B68D-9FDB-80A503681E5F}"/>
              </a:ext>
            </a:extLst>
          </p:cNvPr>
          <p:cNvSpPr/>
          <p:nvPr/>
        </p:nvSpPr>
        <p:spPr bwMode="white">
          <a:xfrm>
            <a:off x="685544" y="972000"/>
            <a:ext cx="7426679" cy="1414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80FDADBF-6F45-B4F5-CBD0-864CE7D37910}"/>
              </a:ext>
            </a:extLst>
          </p:cNvPr>
          <p:cNvSpPr/>
          <p:nvPr/>
        </p:nvSpPr>
        <p:spPr bwMode="white">
          <a:xfrm>
            <a:off x="685544" y="2567209"/>
            <a:ext cx="7426679" cy="1224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69E9F7B1-6ADE-9133-95F5-557FA7F7F704}"/>
              </a:ext>
            </a:extLst>
          </p:cNvPr>
          <p:cNvSpPr/>
          <p:nvPr/>
        </p:nvSpPr>
        <p:spPr bwMode="white">
          <a:xfrm>
            <a:off x="685545" y="3998586"/>
            <a:ext cx="7426679" cy="267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EC05A1E9-223F-300B-D969-E00163CAAA4B}"/>
              </a:ext>
            </a:extLst>
          </p:cNvPr>
          <p:cNvSpPr/>
          <p:nvPr/>
        </p:nvSpPr>
        <p:spPr bwMode="white">
          <a:xfrm>
            <a:off x="685544" y="4481461"/>
            <a:ext cx="7426679" cy="681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098157AA-4304-CEBA-DE43-37971653E8F8}"/>
              </a:ext>
            </a:extLst>
          </p:cNvPr>
          <p:cNvSpPr/>
          <p:nvPr/>
        </p:nvSpPr>
        <p:spPr bwMode="white">
          <a:xfrm>
            <a:off x="685544" y="5395473"/>
            <a:ext cx="7426679" cy="327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>
            <a:extLst>
              <a:ext uri="{FF2B5EF4-FFF2-40B4-BE49-F238E27FC236}">
                <a16:creationId xmlns:a16="http://schemas.microsoft.com/office/drawing/2014/main" id="{6B5E2785-1092-B7CE-DBBD-1EDDEFA7BF3D}"/>
              </a:ext>
            </a:extLst>
          </p:cNvPr>
          <p:cNvSpPr/>
          <p:nvPr/>
        </p:nvSpPr>
        <p:spPr bwMode="white">
          <a:xfrm>
            <a:off x="685544" y="5878347"/>
            <a:ext cx="7426679" cy="310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>
            <a:extLst>
              <a:ext uri="{FF2B5EF4-FFF2-40B4-BE49-F238E27FC236}">
                <a16:creationId xmlns:a16="http://schemas.microsoft.com/office/drawing/2014/main" id="{B03FE2C1-13EB-A07C-D55E-FD5B26E7EB15}"/>
              </a:ext>
            </a:extLst>
          </p:cNvPr>
          <p:cNvSpPr/>
          <p:nvPr/>
        </p:nvSpPr>
        <p:spPr bwMode="white">
          <a:xfrm>
            <a:off x="685545" y="6343976"/>
            <a:ext cx="7426679" cy="301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4804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6" grpId="0" animBg="1"/>
      <p:bldP spid="32" grpId="0" animBg="1"/>
      <p:bldP spid="35" grpId="0" animBg="1"/>
      <p:bldP spid="41" grpId="0" animBg="1"/>
      <p:bldP spid="45" grpId="0" animBg="1"/>
      <p:bldP spid="4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0EF609-7F78-AFDB-8156-AF070A8E6B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3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452E2B31-05F6-17FD-B98E-1C6E9155AF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08734" y="2420888"/>
            <a:ext cx="2811266" cy="1933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940119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F5C92E-7F1A-EBDB-A32B-B9DE181BC93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1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629B2AD-20D6-6BED-25DE-B57C69FFCD65}"/>
              </a:ext>
            </a:extLst>
          </p:cNvPr>
          <p:cNvSpPr/>
          <p:nvPr/>
        </p:nvSpPr>
        <p:spPr bwMode="white">
          <a:xfrm>
            <a:off x="681904" y="1964772"/>
            <a:ext cx="6422208" cy="822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CC29BDD-66CE-89F0-C894-0115FD6A62BA}"/>
              </a:ext>
            </a:extLst>
          </p:cNvPr>
          <p:cNvSpPr/>
          <p:nvPr/>
        </p:nvSpPr>
        <p:spPr bwMode="white">
          <a:xfrm>
            <a:off x="681904" y="2895973"/>
            <a:ext cx="3037832" cy="406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6AD320A-24D1-DD82-FAC7-7644A00CFEFE}"/>
              </a:ext>
            </a:extLst>
          </p:cNvPr>
          <p:cNvSpPr/>
          <p:nvPr/>
        </p:nvSpPr>
        <p:spPr bwMode="white">
          <a:xfrm>
            <a:off x="681904" y="3411007"/>
            <a:ext cx="3075928" cy="406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A0D50CB-AB23-FCC0-0A7A-D7187098487C}"/>
              </a:ext>
            </a:extLst>
          </p:cNvPr>
          <p:cNvSpPr/>
          <p:nvPr/>
        </p:nvSpPr>
        <p:spPr bwMode="white">
          <a:xfrm>
            <a:off x="681904" y="3970457"/>
            <a:ext cx="6422208" cy="79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DD229705-D418-4C74-0E01-2D850EEED3D7}"/>
              </a:ext>
            </a:extLst>
          </p:cNvPr>
          <p:cNvSpPr/>
          <p:nvPr/>
        </p:nvSpPr>
        <p:spPr bwMode="white">
          <a:xfrm>
            <a:off x="681904" y="4828903"/>
            <a:ext cx="6422208" cy="380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F959C50-16B7-4AD8-505D-BD1467271961}"/>
              </a:ext>
            </a:extLst>
          </p:cNvPr>
          <p:cNvSpPr/>
          <p:nvPr/>
        </p:nvSpPr>
        <p:spPr bwMode="white">
          <a:xfrm>
            <a:off x="3757832" y="2895973"/>
            <a:ext cx="3346280" cy="406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4A2F9620-7713-1091-C2C5-356F9131548A}"/>
              </a:ext>
            </a:extLst>
          </p:cNvPr>
          <p:cNvSpPr/>
          <p:nvPr/>
        </p:nvSpPr>
        <p:spPr bwMode="white">
          <a:xfrm>
            <a:off x="3757832" y="3411007"/>
            <a:ext cx="3346280" cy="406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0755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  <p:bldP spid="14" grpId="0" animBg="1"/>
      <p:bldP spid="15" grpId="0" animBg="1"/>
      <p:bldP spid="24" grpId="0" animBg="1"/>
      <p:bldP spid="2" grpId="0" animBg="1"/>
      <p:bldP spid="2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4FE0D0-18EB-62D8-3696-5FAA6C3CA7F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3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9865F20-D218-079B-C8A7-415575CD38DA}"/>
              </a:ext>
            </a:extLst>
          </p:cNvPr>
          <p:cNvSpPr/>
          <p:nvPr/>
        </p:nvSpPr>
        <p:spPr bwMode="white">
          <a:xfrm>
            <a:off x="681904" y="997400"/>
            <a:ext cx="9014496" cy="467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21902C7-CF0D-89A8-F889-4C97548ABFE5}"/>
              </a:ext>
            </a:extLst>
          </p:cNvPr>
          <p:cNvSpPr/>
          <p:nvPr/>
        </p:nvSpPr>
        <p:spPr bwMode="white">
          <a:xfrm>
            <a:off x="681903" y="1545398"/>
            <a:ext cx="9014496" cy="415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5BEE06E-58D2-1AC9-2C13-0F39CEAD3B28}"/>
              </a:ext>
            </a:extLst>
          </p:cNvPr>
          <p:cNvSpPr/>
          <p:nvPr/>
        </p:nvSpPr>
        <p:spPr bwMode="white">
          <a:xfrm>
            <a:off x="681904" y="2047552"/>
            <a:ext cx="9014496" cy="42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A1748E3-43CA-5528-6AF6-6D64147C50C9}"/>
              </a:ext>
            </a:extLst>
          </p:cNvPr>
          <p:cNvSpPr/>
          <p:nvPr/>
        </p:nvSpPr>
        <p:spPr bwMode="white">
          <a:xfrm>
            <a:off x="681904" y="2566135"/>
            <a:ext cx="3109840" cy="415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70653C3-4042-190B-F078-99136FB5F966}"/>
              </a:ext>
            </a:extLst>
          </p:cNvPr>
          <p:cNvSpPr/>
          <p:nvPr/>
        </p:nvSpPr>
        <p:spPr bwMode="white">
          <a:xfrm>
            <a:off x="681904" y="3048414"/>
            <a:ext cx="3757912" cy="467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5591981-1C4D-F9D8-F027-50B01B9B0C78}"/>
              </a:ext>
            </a:extLst>
          </p:cNvPr>
          <p:cNvSpPr/>
          <p:nvPr/>
        </p:nvSpPr>
        <p:spPr bwMode="white">
          <a:xfrm>
            <a:off x="681903" y="3570443"/>
            <a:ext cx="9014496" cy="44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FA5C795-AB89-7E1D-4D19-7078EAA435F2}"/>
              </a:ext>
            </a:extLst>
          </p:cNvPr>
          <p:cNvSpPr/>
          <p:nvPr/>
        </p:nvSpPr>
        <p:spPr bwMode="white">
          <a:xfrm>
            <a:off x="681904" y="4089026"/>
            <a:ext cx="9014496" cy="42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EF4A55B-8C1E-657A-A3A6-33853B567C02}"/>
              </a:ext>
            </a:extLst>
          </p:cNvPr>
          <p:cNvSpPr/>
          <p:nvPr/>
        </p:nvSpPr>
        <p:spPr bwMode="white">
          <a:xfrm>
            <a:off x="681903" y="4508768"/>
            <a:ext cx="9014496" cy="895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06DC17CE-6B07-4C82-A139-CF5CA4241711}"/>
              </a:ext>
            </a:extLst>
          </p:cNvPr>
          <p:cNvSpPr/>
          <p:nvPr/>
        </p:nvSpPr>
        <p:spPr bwMode="white">
          <a:xfrm>
            <a:off x="681903" y="5526846"/>
            <a:ext cx="9014496" cy="882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84AEB4E-A9AC-DD16-3C9E-9B69F07F031D}"/>
              </a:ext>
            </a:extLst>
          </p:cNvPr>
          <p:cNvSpPr/>
          <p:nvPr/>
        </p:nvSpPr>
        <p:spPr bwMode="white">
          <a:xfrm>
            <a:off x="3791744" y="2566135"/>
            <a:ext cx="5904656" cy="415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8717B9B6-33CF-797A-001A-FAAAB9588D79}"/>
              </a:ext>
            </a:extLst>
          </p:cNvPr>
          <p:cNvSpPr/>
          <p:nvPr/>
        </p:nvSpPr>
        <p:spPr bwMode="white">
          <a:xfrm>
            <a:off x="4439816" y="3048414"/>
            <a:ext cx="1944216" cy="467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FD1DCD2A-6EC2-4137-9877-820095EE1322}"/>
              </a:ext>
            </a:extLst>
          </p:cNvPr>
          <p:cNvSpPr/>
          <p:nvPr/>
        </p:nvSpPr>
        <p:spPr bwMode="white">
          <a:xfrm>
            <a:off x="6422128" y="3048414"/>
            <a:ext cx="3274272" cy="467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6801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6" grpId="0" animBg="1"/>
      <p:bldP spid="21" grpId="0" animBg="1"/>
      <p:bldP spid="2" grpId="0" animBg="1"/>
      <p:bldP spid="25" grpId="0" animBg="1"/>
      <p:bldP spid="2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351671-9244-D132-E82C-0F29039528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6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8641786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B63FA1-483C-73D1-ED7D-67414177A98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888"/>
          <a:stretch/>
        </p:blipFill>
        <p:spPr>
          <a:xfrm>
            <a:off x="720000" y="972000"/>
            <a:ext cx="6384112" cy="3480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511FBC-AC3C-0687-CC6A-1533FF10E9B0}"/>
              </a:ext>
            </a:extLst>
          </p:cNvPr>
          <p:cNvSpPr/>
          <p:nvPr/>
        </p:nvSpPr>
        <p:spPr bwMode="white">
          <a:xfrm>
            <a:off x="681904" y="1105505"/>
            <a:ext cx="3842628" cy="314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D7B397B-50A9-FA95-C6B6-D5E0160554CB}"/>
              </a:ext>
            </a:extLst>
          </p:cNvPr>
          <p:cNvSpPr/>
          <p:nvPr/>
        </p:nvSpPr>
        <p:spPr bwMode="white">
          <a:xfrm>
            <a:off x="681904" y="1534630"/>
            <a:ext cx="3901928" cy="1246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4CCF3B4-D713-194E-82EB-298D177DCE10}"/>
              </a:ext>
            </a:extLst>
          </p:cNvPr>
          <p:cNvSpPr/>
          <p:nvPr/>
        </p:nvSpPr>
        <p:spPr bwMode="white">
          <a:xfrm>
            <a:off x="681904" y="2901194"/>
            <a:ext cx="3901928" cy="671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094FBF5-D77D-995F-97D7-08392E6A8297}"/>
              </a:ext>
            </a:extLst>
          </p:cNvPr>
          <p:cNvSpPr/>
          <p:nvPr/>
        </p:nvSpPr>
        <p:spPr bwMode="white">
          <a:xfrm>
            <a:off x="681904" y="3693283"/>
            <a:ext cx="2245744" cy="873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5709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1" grpId="0" animBg="1"/>
      <p:bldP spid="1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B4758E-8EB3-3718-2C1E-FA237F5376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27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D666BD-70B4-5074-77A0-91738DA881A2}"/>
              </a:ext>
            </a:extLst>
          </p:cNvPr>
          <p:cNvSpPr/>
          <p:nvPr/>
        </p:nvSpPr>
        <p:spPr bwMode="white">
          <a:xfrm>
            <a:off x="681904" y="1086351"/>
            <a:ext cx="5066666" cy="343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9B8A099-0C21-BD06-53B3-41C4B6B30189}"/>
              </a:ext>
            </a:extLst>
          </p:cNvPr>
          <p:cNvSpPr/>
          <p:nvPr/>
        </p:nvSpPr>
        <p:spPr bwMode="white">
          <a:xfrm>
            <a:off x="681904" y="1429405"/>
            <a:ext cx="1309640" cy="809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54C4595-CAF3-111B-0B09-F92B9B3092F4}"/>
              </a:ext>
            </a:extLst>
          </p:cNvPr>
          <p:cNvSpPr/>
          <p:nvPr/>
        </p:nvSpPr>
        <p:spPr bwMode="white">
          <a:xfrm>
            <a:off x="681904" y="2439506"/>
            <a:ext cx="3628571" cy="647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21822B4-1B46-14B7-787E-E81761130227}"/>
              </a:ext>
            </a:extLst>
          </p:cNvPr>
          <p:cNvSpPr/>
          <p:nvPr/>
        </p:nvSpPr>
        <p:spPr bwMode="white">
          <a:xfrm>
            <a:off x="681904" y="3239964"/>
            <a:ext cx="5666666" cy="362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549A1AA-6263-98AF-B219-CBAEFC20A34B}"/>
              </a:ext>
            </a:extLst>
          </p:cNvPr>
          <p:cNvSpPr/>
          <p:nvPr/>
        </p:nvSpPr>
        <p:spPr bwMode="white">
          <a:xfrm>
            <a:off x="681904" y="3735485"/>
            <a:ext cx="5198072" cy="1172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A20D598D-3330-14F9-DC4E-339A8B018F18}"/>
              </a:ext>
            </a:extLst>
          </p:cNvPr>
          <p:cNvSpPr/>
          <p:nvPr/>
        </p:nvSpPr>
        <p:spPr bwMode="white">
          <a:xfrm>
            <a:off x="681904" y="4926644"/>
            <a:ext cx="5774136" cy="809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790BE0EB-BAAB-E997-1DC0-25F4E33EBF65}"/>
              </a:ext>
            </a:extLst>
          </p:cNvPr>
          <p:cNvSpPr/>
          <p:nvPr/>
        </p:nvSpPr>
        <p:spPr bwMode="white">
          <a:xfrm>
            <a:off x="681904" y="5841452"/>
            <a:ext cx="10114285" cy="38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B6600923-0E90-EB70-6CF9-92B8AEC255F9}"/>
              </a:ext>
            </a:extLst>
          </p:cNvPr>
          <p:cNvSpPr/>
          <p:nvPr/>
        </p:nvSpPr>
        <p:spPr bwMode="white">
          <a:xfrm>
            <a:off x="681904" y="6327444"/>
            <a:ext cx="1257142" cy="295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68C1B78-29B4-0E14-71D3-0C0C8FABC4A6}"/>
              </a:ext>
            </a:extLst>
          </p:cNvPr>
          <p:cNvSpPr/>
          <p:nvPr/>
        </p:nvSpPr>
        <p:spPr bwMode="white">
          <a:xfrm>
            <a:off x="1991544" y="1429405"/>
            <a:ext cx="2664296" cy="809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5D2BFB4D-02DC-3036-A6A7-BBD34E467AA6}"/>
              </a:ext>
            </a:extLst>
          </p:cNvPr>
          <p:cNvSpPr/>
          <p:nvPr/>
        </p:nvSpPr>
        <p:spPr bwMode="white">
          <a:xfrm>
            <a:off x="4693936" y="1429405"/>
            <a:ext cx="2770216" cy="809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img_16777215">
            <a:extLst>
              <a:ext uri="{FF2B5EF4-FFF2-40B4-BE49-F238E27FC236}">
                <a16:creationId xmlns:a16="http://schemas.microsoft.com/office/drawing/2014/main" id="{34606D45-64E0-6696-662D-7BF9728DD9F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799"/>
          <a:stretch/>
        </p:blipFill>
        <p:spPr>
          <a:xfrm>
            <a:off x="8159483" y="981215"/>
            <a:ext cx="4017752" cy="3480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339D6068-C0F9-6D30-E255-CA27447639B3}"/>
              </a:ext>
            </a:extLst>
          </p:cNvPr>
          <p:cNvSpPr/>
          <p:nvPr/>
        </p:nvSpPr>
        <p:spPr bwMode="white">
          <a:xfrm>
            <a:off x="8102232" y="1050138"/>
            <a:ext cx="3628571" cy="3426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0253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2" grpId="0" animBg="1"/>
      <p:bldP spid="13" grpId="0" animBg="1"/>
      <p:bldP spid="15" grpId="0" animBg="1"/>
      <p:bldP spid="22" grpId="0" animBg="1"/>
      <p:bldP spid="24" grpId="0" animBg="1"/>
      <p:bldP spid="25" grpId="0" animBg="1"/>
      <p:bldP spid="2" grpId="0" animBg="1"/>
      <p:bldP spid="26" grpId="0" animBg="1"/>
      <p:bldP spid="2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B25CAE-0CB4-AB45-6677-A9E894467F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98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316F88-69D5-839A-5763-864F802972A9}"/>
              </a:ext>
            </a:extLst>
          </p:cNvPr>
          <p:cNvSpPr/>
          <p:nvPr/>
        </p:nvSpPr>
        <p:spPr bwMode="white">
          <a:xfrm>
            <a:off x="10653333" y="2354210"/>
            <a:ext cx="295237" cy="305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6254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97B1F3-B6ED-797F-C3A9-1BC4D175F8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09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7323E80-1B04-39FB-044F-DBECCBD6F0A4}"/>
              </a:ext>
            </a:extLst>
          </p:cNvPr>
          <p:cNvSpPr/>
          <p:nvPr/>
        </p:nvSpPr>
        <p:spPr bwMode="white">
          <a:xfrm>
            <a:off x="681904" y="972000"/>
            <a:ext cx="7430320" cy="728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F4B6F8F-5A0C-AEBD-67BD-EC211B7E0C33}"/>
              </a:ext>
            </a:extLst>
          </p:cNvPr>
          <p:cNvSpPr/>
          <p:nvPr/>
        </p:nvSpPr>
        <p:spPr bwMode="white">
          <a:xfrm>
            <a:off x="681904" y="2735439"/>
            <a:ext cx="6419047" cy="305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ECA13C5-68A7-1FCF-3E50-472A06A7771F}"/>
              </a:ext>
            </a:extLst>
          </p:cNvPr>
          <p:cNvSpPr/>
          <p:nvPr/>
        </p:nvSpPr>
        <p:spPr bwMode="white">
          <a:xfrm>
            <a:off x="681904" y="3211001"/>
            <a:ext cx="3037832" cy="722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E959FF99-E6B2-C655-8ADA-71934C4CDA69}"/>
              </a:ext>
            </a:extLst>
          </p:cNvPr>
          <p:cNvSpPr/>
          <p:nvPr/>
        </p:nvSpPr>
        <p:spPr bwMode="white">
          <a:xfrm>
            <a:off x="681904" y="3933056"/>
            <a:ext cx="4838032" cy="936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F8005EA1-D71D-6DCC-3343-201E55D0E4B6}"/>
              </a:ext>
            </a:extLst>
          </p:cNvPr>
          <p:cNvSpPr/>
          <p:nvPr/>
        </p:nvSpPr>
        <p:spPr bwMode="white">
          <a:xfrm>
            <a:off x="8150320" y="1124744"/>
            <a:ext cx="284222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86A8B614-8854-9931-C1A0-FC1686B5A561}"/>
              </a:ext>
            </a:extLst>
          </p:cNvPr>
          <p:cNvSpPr/>
          <p:nvPr/>
        </p:nvSpPr>
        <p:spPr bwMode="white">
          <a:xfrm>
            <a:off x="681904" y="1836096"/>
            <a:ext cx="1813696" cy="728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CCA489E4-5B44-7F37-C720-A242E565848F}"/>
              </a:ext>
            </a:extLst>
          </p:cNvPr>
          <p:cNvSpPr/>
          <p:nvPr/>
        </p:nvSpPr>
        <p:spPr bwMode="white">
          <a:xfrm>
            <a:off x="3757832" y="3211001"/>
            <a:ext cx="2626200" cy="722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CF34A66D-60F8-C63F-5658-A4973D7A2090}"/>
              </a:ext>
            </a:extLst>
          </p:cNvPr>
          <p:cNvSpPr/>
          <p:nvPr/>
        </p:nvSpPr>
        <p:spPr bwMode="white">
          <a:xfrm>
            <a:off x="5519936" y="3933056"/>
            <a:ext cx="2304256" cy="936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7228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3" grpId="0" animBg="1"/>
      <p:bldP spid="16" grpId="0" animBg="1"/>
      <p:bldP spid="22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2363E6-9D6B-D9DE-B68A-6B78BB33814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F30026C-51A8-D15F-8E42-89A0F4F81163}"/>
              </a:ext>
            </a:extLst>
          </p:cNvPr>
          <p:cNvSpPr/>
          <p:nvPr/>
        </p:nvSpPr>
        <p:spPr bwMode="white">
          <a:xfrm>
            <a:off x="681904" y="972000"/>
            <a:ext cx="6422208" cy="792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3945788-1100-18FF-EC60-F4F17D8B300C}"/>
              </a:ext>
            </a:extLst>
          </p:cNvPr>
          <p:cNvSpPr/>
          <p:nvPr/>
        </p:nvSpPr>
        <p:spPr bwMode="white">
          <a:xfrm>
            <a:off x="681904" y="1916833"/>
            <a:ext cx="6422208" cy="668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5BBD7A1B-3D53-54D4-5BCF-55ED3256B0E2}"/>
              </a:ext>
            </a:extLst>
          </p:cNvPr>
          <p:cNvSpPr/>
          <p:nvPr/>
        </p:nvSpPr>
        <p:spPr bwMode="white">
          <a:xfrm>
            <a:off x="681904" y="2785922"/>
            <a:ext cx="6422208" cy="305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9B1DE5E7-F750-64E6-AB89-D03BC318E9D9}"/>
              </a:ext>
            </a:extLst>
          </p:cNvPr>
          <p:cNvSpPr/>
          <p:nvPr/>
        </p:nvSpPr>
        <p:spPr bwMode="white">
          <a:xfrm>
            <a:off x="681903" y="3212976"/>
            <a:ext cx="6422208" cy="72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F34F08DB-464B-648A-B6D7-E62337E81F35}"/>
              </a:ext>
            </a:extLst>
          </p:cNvPr>
          <p:cNvSpPr/>
          <p:nvPr/>
        </p:nvSpPr>
        <p:spPr bwMode="white">
          <a:xfrm>
            <a:off x="681903" y="4093856"/>
            <a:ext cx="6422208" cy="276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2407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3" grpId="0" animBg="1"/>
      <p:bldP spid="16" grpId="0" animBg="1"/>
      <p:bldP spid="20" grpId="0" animBg="1"/>
      <p:bldP spid="2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951CB8-3A25-B368-43CC-063315A0D3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6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9900550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08B1C1-6A4D-C5F1-E6BF-744192BD18A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0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0946801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FBD641-CD11-F915-B0BF-43F2590500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1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5417D07-6FC9-3488-ECC6-2751B88019F7}"/>
              </a:ext>
            </a:extLst>
          </p:cNvPr>
          <p:cNvSpPr/>
          <p:nvPr/>
        </p:nvSpPr>
        <p:spPr bwMode="white">
          <a:xfrm>
            <a:off x="681903" y="972000"/>
            <a:ext cx="10800000" cy="872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7724538-20BD-89E3-C1A0-214424B355AF}"/>
              </a:ext>
            </a:extLst>
          </p:cNvPr>
          <p:cNvSpPr/>
          <p:nvPr/>
        </p:nvSpPr>
        <p:spPr bwMode="white">
          <a:xfrm>
            <a:off x="681903" y="1973454"/>
            <a:ext cx="10800000" cy="324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2839404-F661-8E55-83D4-6D20D506DE08}"/>
              </a:ext>
            </a:extLst>
          </p:cNvPr>
          <p:cNvSpPr/>
          <p:nvPr/>
        </p:nvSpPr>
        <p:spPr bwMode="white">
          <a:xfrm>
            <a:off x="681904" y="2426364"/>
            <a:ext cx="10800000" cy="872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A0E39DB-3133-0A3B-6E93-8631665A5000}"/>
              </a:ext>
            </a:extLst>
          </p:cNvPr>
          <p:cNvSpPr/>
          <p:nvPr/>
        </p:nvSpPr>
        <p:spPr bwMode="white">
          <a:xfrm>
            <a:off x="681903" y="3385028"/>
            <a:ext cx="10800000" cy="333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F9C61FB-1D20-FAB1-74A0-0308F8D4A89D}"/>
              </a:ext>
            </a:extLst>
          </p:cNvPr>
          <p:cNvSpPr/>
          <p:nvPr/>
        </p:nvSpPr>
        <p:spPr bwMode="white">
          <a:xfrm>
            <a:off x="681903" y="3909600"/>
            <a:ext cx="10800000" cy="843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A1143857-EC9D-6085-CE8F-F97A86BB6AFE}"/>
              </a:ext>
            </a:extLst>
          </p:cNvPr>
          <p:cNvSpPr/>
          <p:nvPr/>
        </p:nvSpPr>
        <p:spPr bwMode="white">
          <a:xfrm>
            <a:off x="681903" y="4944306"/>
            <a:ext cx="10800000" cy="748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3681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  <p:bldP spid="12" grpId="0" animBg="1"/>
      <p:bldP spid="13" grpId="0" animBg="1"/>
      <p:bldP spid="1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D99033-F80A-7954-F63C-E8C7438C51E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3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839906-D536-43B2-DFD7-4DA167A71F42}"/>
              </a:ext>
            </a:extLst>
          </p:cNvPr>
          <p:cNvSpPr/>
          <p:nvPr/>
        </p:nvSpPr>
        <p:spPr bwMode="white">
          <a:xfrm>
            <a:off x="681903" y="1014489"/>
            <a:ext cx="10800000" cy="430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EEEFA1D-8DB1-E4EB-F302-331CB0A7F722}"/>
              </a:ext>
            </a:extLst>
          </p:cNvPr>
          <p:cNvSpPr/>
          <p:nvPr/>
        </p:nvSpPr>
        <p:spPr bwMode="white">
          <a:xfrm>
            <a:off x="681903" y="1509319"/>
            <a:ext cx="10800000" cy="469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FBE0365-BB9E-6C28-AA01-0D1E2E8E588C}"/>
              </a:ext>
            </a:extLst>
          </p:cNvPr>
          <p:cNvSpPr/>
          <p:nvPr/>
        </p:nvSpPr>
        <p:spPr bwMode="white">
          <a:xfrm>
            <a:off x="681904" y="2073865"/>
            <a:ext cx="10800000" cy="78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FB5B4A5-797A-D8D9-4DE2-0001D42A1E6F}"/>
              </a:ext>
            </a:extLst>
          </p:cNvPr>
          <p:cNvSpPr/>
          <p:nvPr/>
        </p:nvSpPr>
        <p:spPr bwMode="white">
          <a:xfrm>
            <a:off x="681903" y="2989224"/>
            <a:ext cx="10800000" cy="391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CB50188-1CCF-DA87-A003-B829105B37FA}"/>
              </a:ext>
            </a:extLst>
          </p:cNvPr>
          <p:cNvSpPr/>
          <p:nvPr/>
        </p:nvSpPr>
        <p:spPr bwMode="white">
          <a:xfrm>
            <a:off x="681903" y="3450950"/>
            <a:ext cx="10800000" cy="48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30A97E5-673C-D718-A734-2A64A0D9BF2A}"/>
              </a:ext>
            </a:extLst>
          </p:cNvPr>
          <p:cNvSpPr/>
          <p:nvPr/>
        </p:nvSpPr>
        <p:spPr bwMode="white">
          <a:xfrm>
            <a:off x="681904" y="3959815"/>
            <a:ext cx="10800000" cy="469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47B37F4-CCD5-7C0E-D8D2-90C1CC531461}"/>
              </a:ext>
            </a:extLst>
          </p:cNvPr>
          <p:cNvSpPr/>
          <p:nvPr/>
        </p:nvSpPr>
        <p:spPr bwMode="white">
          <a:xfrm>
            <a:off x="681904" y="4524360"/>
            <a:ext cx="10800000" cy="391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7665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22DC3D-F1F8-DC00-1886-7224A15672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19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4B143E1-9B55-F0E1-D267-BAD52D53E6D5}"/>
              </a:ext>
            </a:extLst>
          </p:cNvPr>
          <p:cNvSpPr/>
          <p:nvPr/>
        </p:nvSpPr>
        <p:spPr bwMode="white">
          <a:xfrm>
            <a:off x="10662857" y="1705379"/>
            <a:ext cx="295238" cy="304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706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0D2DE4-FDC8-3918-2E93-92BFCF854B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3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CD9E51-A66B-95F8-CD9F-406E43665A32}"/>
              </a:ext>
            </a:extLst>
          </p:cNvPr>
          <p:cNvSpPr/>
          <p:nvPr/>
        </p:nvSpPr>
        <p:spPr bwMode="white">
          <a:xfrm>
            <a:off x="10653333" y="1724457"/>
            <a:ext cx="295237" cy="304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B3A7085-EA50-82B3-3705-6CE70917A45E}"/>
              </a:ext>
            </a:extLst>
          </p:cNvPr>
          <p:cNvSpPr/>
          <p:nvPr/>
        </p:nvSpPr>
        <p:spPr bwMode="white">
          <a:xfrm>
            <a:off x="10634285" y="3562740"/>
            <a:ext cx="333333" cy="295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7008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F62D8A-0D23-4037-801A-F4ED7320F9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10800000" cy="2758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57AF3F-98C6-1310-85E0-9E7CF1F2F4DC}"/>
              </a:ext>
            </a:extLst>
          </p:cNvPr>
          <p:cNvSpPr/>
          <p:nvPr/>
        </p:nvSpPr>
        <p:spPr bwMode="white">
          <a:xfrm>
            <a:off x="10634285" y="2511517"/>
            <a:ext cx="333333" cy="295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29F1EA4-2192-EAC5-249D-E15DFE9A4EC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558"/>
          <a:stretch/>
        </p:blipFill>
        <p:spPr>
          <a:xfrm>
            <a:off x="4151784" y="3230565"/>
            <a:ext cx="2855720" cy="3425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58482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6AD8F4-1E47-F95B-4363-59CC175F3FA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96"/>
            <a:ext cx="10800000" cy="32585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C610E2-3E08-6431-1F85-739CE6A74372}"/>
              </a:ext>
            </a:extLst>
          </p:cNvPr>
          <p:cNvSpPr/>
          <p:nvPr/>
        </p:nvSpPr>
        <p:spPr bwMode="white">
          <a:xfrm>
            <a:off x="10634285" y="2531565"/>
            <a:ext cx="342857" cy="295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E06689D-8EC6-E7A2-33BF-791052D6AAD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70" r="39327"/>
          <a:stretch/>
        </p:blipFill>
        <p:spPr>
          <a:xfrm>
            <a:off x="4007768" y="3437728"/>
            <a:ext cx="3240360" cy="3425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88262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533D1B-9CCD-A26C-C5AC-6E5510B31B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71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66957F-8302-A45A-2BC9-10EC958149E9}"/>
              </a:ext>
            </a:extLst>
          </p:cNvPr>
          <p:cNvSpPr/>
          <p:nvPr/>
        </p:nvSpPr>
        <p:spPr bwMode="white">
          <a:xfrm>
            <a:off x="10653333" y="1718776"/>
            <a:ext cx="295237" cy="306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6818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517617-FF9D-00EC-EB97-25111887E81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937063"/>
            <a:ext cx="9328106" cy="49838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276A2A-CC9A-E224-3977-F99D0244B49B}"/>
              </a:ext>
            </a:extLst>
          </p:cNvPr>
          <p:cNvSpPr/>
          <p:nvPr/>
        </p:nvSpPr>
        <p:spPr bwMode="white">
          <a:xfrm>
            <a:off x="8688288" y="3025294"/>
            <a:ext cx="474343" cy="439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F289B71-DD38-2DD2-1668-E77768FA305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675" t="28936" r="7322"/>
          <a:stretch/>
        </p:blipFill>
        <p:spPr>
          <a:xfrm>
            <a:off x="9404446" y="3025294"/>
            <a:ext cx="2668218" cy="21474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2105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67</cp:revision>
  <dcterms:created xsi:type="dcterms:W3CDTF">2015-09-16T06:44:00Z</dcterms:created>
  <dcterms:modified xsi:type="dcterms:W3CDTF">2024-04-27T10:58:30Z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