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4" r:id="rId2"/>
    <p:sldId id="361" r:id="rId3"/>
    <p:sldId id="358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0" autoAdjust="0"/>
    <p:restoredTop sz="94660"/>
  </p:normalViewPr>
  <p:slideViewPr>
    <p:cSldViewPr showGuides="1">
      <p:cViewPr>
        <p:scale>
          <a:sx n="66" d="100"/>
          <a:sy n="66" d="100"/>
        </p:scale>
        <p:origin x="123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65C8C-A5E0-409D-985B-C24DF09E9342}" type="datetimeFigureOut">
              <a:rPr lang="zh-CN" altLang="en-US" smtClean="0"/>
              <a:t>2024/4/27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26123-E450-417B-8ED9-89F464561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92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26123-E450-417B-8ED9-89F4645617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31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26123-E450-417B-8ED9-89F46456177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246B0-6E7F-A56F-E9F1-8CCC7ED600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3047960" y="2780928"/>
            <a:ext cx="609608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AA1B0-3201-756E-9AFA-38E58D0CE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492C8-D8E8-D00F-635A-C5D408CD076B}"/>
              </a:ext>
            </a:extLst>
          </p:cNvPr>
          <p:cNvSpPr/>
          <p:nvPr/>
        </p:nvSpPr>
        <p:spPr bwMode="white">
          <a:xfrm>
            <a:off x="10672380" y="2820098"/>
            <a:ext cx="276190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9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50230-B04D-3E79-B5B7-7E4E8E808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516652" cy="454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3135A-B783-AA92-B826-4FEBC99B4E03}"/>
              </a:ext>
            </a:extLst>
          </p:cNvPr>
          <p:cNvSpPr/>
          <p:nvPr/>
        </p:nvSpPr>
        <p:spPr bwMode="white">
          <a:xfrm>
            <a:off x="9336360" y="220486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48B82E-6AAE-43D1-592B-A26910D28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/>
          <a:stretch/>
        </p:blipFill>
        <p:spPr>
          <a:xfrm>
            <a:off x="7104112" y="3549021"/>
            <a:ext cx="2967553" cy="32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762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52B15-89E8-DEFD-3E08-A53989386D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38468-EB26-6613-9730-17EEEEADF4E8}"/>
              </a:ext>
            </a:extLst>
          </p:cNvPr>
          <p:cNvSpPr/>
          <p:nvPr/>
        </p:nvSpPr>
        <p:spPr bwMode="white">
          <a:xfrm>
            <a:off x="8586666" y="1628800"/>
            <a:ext cx="1973830" cy="41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32097-CFE5-B296-8319-102472BAA682}"/>
              </a:ext>
            </a:extLst>
          </p:cNvPr>
          <p:cNvSpPr/>
          <p:nvPr/>
        </p:nvSpPr>
        <p:spPr bwMode="white">
          <a:xfrm>
            <a:off x="10748571" y="3614338"/>
            <a:ext cx="590476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5F15E-F4C7-D848-A4EC-31FC972C9E4E}"/>
              </a:ext>
            </a:extLst>
          </p:cNvPr>
          <p:cNvSpPr/>
          <p:nvPr/>
        </p:nvSpPr>
        <p:spPr bwMode="white">
          <a:xfrm>
            <a:off x="1329523" y="4110372"/>
            <a:ext cx="1809523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18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F32F5-91FD-B61F-B07A-151E72B1C8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A6313C-D8D1-7BD2-0CBD-B505327FB2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32" y="3767657"/>
            <a:ext cx="10800000" cy="6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97639-320C-4933-D2A7-063EA732FFD4}"/>
              </a:ext>
            </a:extLst>
          </p:cNvPr>
          <p:cNvSpPr/>
          <p:nvPr/>
        </p:nvSpPr>
        <p:spPr bwMode="white">
          <a:xfrm>
            <a:off x="8743427" y="3921942"/>
            <a:ext cx="257142" cy="29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11B96-8E0A-8182-2462-A461B863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7C57C-9DE7-D7A7-CA43-D222BEA8C972}"/>
              </a:ext>
            </a:extLst>
          </p:cNvPr>
          <p:cNvSpPr/>
          <p:nvPr/>
        </p:nvSpPr>
        <p:spPr bwMode="white">
          <a:xfrm>
            <a:off x="7386666" y="2316379"/>
            <a:ext cx="257142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D1375-E3A1-9769-8FD7-BF1EBCD9CB52}"/>
              </a:ext>
            </a:extLst>
          </p:cNvPr>
          <p:cNvSpPr/>
          <p:nvPr/>
        </p:nvSpPr>
        <p:spPr bwMode="white">
          <a:xfrm>
            <a:off x="3986666" y="3429000"/>
            <a:ext cx="362150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1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27C41-1D22-3C58-06B1-163601ED0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CB754-4B86-68EE-73FC-348EC394248B}"/>
              </a:ext>
            </a:extLst>
          </p:cNvPr>
          <p:cNvSpPr/>
          <p:nvPr/>
        </p:nvSpPr>
        <p:spPr bwMode="white">
          <a:xfrm>
            <a:off x="1320000" y="4005064"/>
            <a:ext cx="9096480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ACD82-7800-3C56-B389-14CD670ED04F}"/>
              </a:ext>
            </a:extLst>
          </p:cNvPr>
          <p:cNvSpPr/>
          <p:nvPr/>
        </p:nvSpPr>
        <p:spPr bwMode="white">
          <a:xfrm>
            <a:off x="1377142" y="4443709"/>
            <a:ext cx="9903434" cy="5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A7E275-86E3-556F-D1F9-96A9786873DB}"/>
              </a:ext>
            </a:extLst>
          </p:cNvPr>
          <p:cNvSpPr/>
          <p:nvPr/>
        </p:nvSpPr>
        <p:spPr bwMode="white">
          <a:xfrm>
            <a:off x="1348571" y="4996894"/>
            <a:ext cx="8707869" cy="5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3BD12D-DF5F-BDCD-53D9-DC77B8BEA04E}"/>
              </a:ext>
            </a:extLst>
          </p:cNvPr>
          <p:cNvSpPr/>
          <p:nvPr/>
        </p:nvSpPr>
        <p:spPr bwMode="white">
          <a:xfrm>
            <a:off x="1377142" y="5693142"/>
            <a:ext cx="4571428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00385-3960-6EF4-A5E0-F8667435F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C2ED4-5DAD-3E4A-D82E-03370EDB5CE5}"/>
              </a:ext>
            </a:extLst>
          </p:cNvPr>
          <p:cNvSpPr/>
          <p:nvPr/>
        </p:nvSpPr>
        <p:spPr bwMode="white">
          <a:xfrm>
            <a:off x="1320000" y="3212976"/>
            <a:ext cx="816037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0EE7AD-6D78-3247-8BA4-31C2417E30CD}"/>
              </a:ext>
            </a:extLst>
          </p:cNvPr>
          <p:cNvSpPr/>
          <p:nvPr/>
        </p:nvSpPr>
        <p:spPr bwMode="white">
          <a:xfrm>
            <a:off x="1348571" y="4149080"/>
            <a:ext cx="209523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8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EC244-91FB-16EE-BA82-C6F2B524D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6652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A3C03-2DA8-6929-83C9-BE97E8C16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6B0FB-8EF4-57E4-A58A-41E761E935F1}"/>
              </a:ext>
            </a:extLst>
          </p:cNvPr>
          <p:cNvSpPr/>
          <p:nvPr/>
        </p:nvSpPr>
        <p:spPr bwMode="white">
          <a:xfrm>
            <a:off x="681904" y="1048347"/>
            <a:ext cx="10800000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7B66C4-58FF-9AB3-43F9-D92C89575C4F}"/>
              </a:ext>
            </a:extLst>
          </p:cNvPr>
          <p:cNvSpPr/>
          <p:nvPr/>
        </p:nvSpPr>
        <p:spPr bwMode="white">
          <a:xfrm>
            <a:off x="681903" y="1630497"/>
            <a:ext cx="10800000" cy="2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B9885-F7B8-D1EA-A77C-67A1E3223EDE}"/>
              </a:ext>
            </a:extLst>
          </p:cNvPr>
          <p:cNvSpPr/>
          <p:nvPr/>
        </p:nvSpPr>
        <p:spPr bwMode="white">
          <a:xfrm>
            <a:off x="681904" y="2145843"/>
            <a:ext cx="10800000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582CD-E89B-7892-AE00-4AE22477706F}"/>
              </a:ext>
            </a:extLst>
          </p:cNvPr>
          <p:cNvSpPr/>
          <p:nvPr/>
        </p:nvSpPr>
        <p:spPr bwMode="white">
          <a:xfrm>
            <a:off x="681903" y="2727994"/>
            <a:ext cx="10800000" cy="2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3C39CA-892E-2EC5-5AF9-6CAD6A6C590A}"/>
              </a:ext>
            </a:extLst>
          </p:cNvPr>
          <p:cNvSpPr/>
          <p:nvPr/>
        </p:nvSpPr>
        <p:spPr bwMode="white">
          <a:xfrm>
            <a:off x="681904" y="3243340"/>
            <a:ext cx="10800000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B91545-7586-4ABE-A512-12ECD6F96D16}"/>
              </a:ext>
            </a:extLst>
          </p:cNvPr>
          <p:cNvSpPr/>
          <p:nvPr/>
        </p:nvSpPr>
        <p:spPr bwMode="white">
          <a:xfrm>
            <a:off x="681904" y="3739599"/>
            <a:ext cx="10800000" cy="86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ABB38B-C205-6E98-59FA-F13839659A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4857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0CF902-45F7-D25F-6C03-B1FF6F9F2D24}"/>
              </a:ext>
            </a:extLst>
          </p:cNvPr>
          <p:cNvSpPr/>
          <p:nvPr/>
        </p:nvSpPr>
        <p:spPr bwMode="white">
          <a:xfrm>
            <a:off x="720000" y="4775665"/>
            <a:ext cx="6456120" cy="65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1E46F1-FD91-2CA5-72EA-F2F97B638815}"/>
              </a:ext>
            </a:extLst>
          </p:cNvPr>
          <p:cNvSpPr/>
          <p:nvPr/>
        </p:nvSpPr>
        <p:spPr bwMode="white">
          <a:xfrm>
            <a:off x="720000" y="5672460"/>
            <a:ext cx="6361904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FC740BE-A5AE-A663-57A5-B8E7D7B357A0}"/>
              </a:ext>
            </a:extLst>
          </p:cNvPr>
          <p:cNvSpPr/>
          <p:nvPr/>
        </p:nvSpPr>
        <p:spPr bwMode="white">
          <a:xfrm>
            <a:off x="720000" y="6225801"/>
            <a:ext cx="5485714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45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C1218-22B8-23EB-45C0-EC4996D76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5B0A8-83A4-D401-5CD4-25E0A174AFB1}"/>
              </a:ext>
            </a:extLst>
          </p:cNvPr>
          <p:cNvSpPr/>
          <p:nvPr/>
        </p:nvSpPr>
        <p:spPr bwMode="white">
          <a:xfrm>
            <a:off x="4853333" y="2318625"/>
            <a:ext cx="857142" cy="29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E5EB46-D85E-3603-8DBF-2C30E3083DCA}"/>
              </a:ext>
            </a:extLst>
          </p:cNvPr>
          <p:cNvSpPr/>
          <p:nvPr/>
        </p:nvSpPr>
        <p:spPr bwMode="white">
          <a:xfrm>
            <a:off x="2348571" y="2852936"/>
            <a:ext cx="165919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D22D56-5AA7-28B9-EB6A-16207440AF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4" t="28049"/>
          <a:stretch/>
        </p:blipFill>
        <p:spPr>
          <a:xfrm>
            <a:off x="8215974" y="2986241"/>
            <a:ext cx="3378898" cy="291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102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1EA04-D103-E3CA-B4E4-E3C5EB3A1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73C66F-E7A5-4905-8541-522668D34F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76800"/>
            <a:ext cx="10800000" cy="23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877F3-061D-EAD4-91E5-E9C50E040946}"/>
              </a:ext>
            </a:extLst>
          </p:cNvPr>
          <p:cNvSpPr/>
          <p:nvPr/>
        </p:nvSpPr>
        <p:spPr bwMode="white">
          <a:xfrm>
            <a:off x="10653333" y="1710295"/>
            <a:ext cx="285714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7FBFF-E168-1352-BD17-B157FCE42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D1295-20CE-D5B0-B29C-D4A6B07ED4DD}"/>
              </a:ext>
            </a:extLst>
          </p:cNvPr>
          <p:cNvSpPr/>
          <p:nvPr/>
        </p:nvSpPr>
        <p:spPr bwMode="white">
          <a:xfrm>
            <a:off x="681904" y="2810475"/>
            <a:ext cx="4189960" cy="4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82EADF-AACB-9A39-B500-AAFE74561286}"/>
              </a:ext>
            </a:extLst>
          </p:cNvPr>
          <p:cNvSpPr/>
          <p:nvPr/>
        </p:nvSpPr>
        <p:spPr bwMode="white">
          <a:xfrm>
            <a:off x="681904" y="3429651"/>
            <a:ext cx="1295238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C9D0F5-B13B-20B6-968B-0FF00BE32D3A}"/>
              </a:ext>
            </a:extLst>
          </p:cNvPr>
          <p:cNvSpPr/>
          <p:nvPr/>
        </p:nvSpPr>
        <p:spPr bwMode="white">
          <a:xfrm>
            <a:off x="681904" y="3944043"/>
            <a:ext cx="6066666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B4E925-1C6A-B44F-BDD0-0F1E4766CF63}"/>
              </a:ext>
            </a:extLst>
          </p:cNvPr>
          <p:cNvSpPr/>
          <p:nvPr/>
        </p:nvSpPr>
        <p:spPr bwMode="white">
          <a:xfrm>
            <a:off x="681904" y="4467961"/>
            <a:ext cx="7214296" cy="5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27427-BA8A-480D-5025-6644B0E96F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090DF-5411-15D4-3C73-A5D679808C39}"/>
              </a:ext>
            </a:extLst>
          </p:cNvPr>
          <p:cNvSpPr/>
          <p:nvPr/>
        </p:nvSpPr>
        <p:spPr bwMode="white">
          <a:xfrm>
            <a:off x="1329522" y="3432716"/>
            <a:ext cx="8222862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0300B0-8552-D877-A2FC-491816EFA29B}"/>
              </a:ext>
            </a:extLst>
          </p:cNvPr>
          <p:cNvSpPr/>
          <p:nvPr/>
        </p:nvSpPr>
        <p:spPr bwMode="white">
          <a:xfrm>
            <a:off x="1377142" y="4024051"/>
            <a:ext cx="8222862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C0C7AB-800E-F44E-AC4C-E42F543E2137}"/>
              </a:ext>
            </a:extLst>
          </p:cNvPr>
          <p:cNvSpPr/>
          <p:nvPr/>
        </p:nvSpPr>
        <p:spPr bwMode="white">
          <a:xfrm>
            <a:off x="1319999" y="4441603"/>
            <a:ext cx="8222862" cy="47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45AF16-9AD5-3C53-9B1B-4D9EB137F991}"/>
              </a:ext>
            </a:extLst>
          </p:cNvPr>
          <p:cNvSpPr/>
          <p:nvPr/>
        </p:nvSpPr>
        <p:spPr bwMode="white">
          <a:xfrm>
            <a:off x="1348571" y="5063657"/>
            <a:ext cx="8222862" cy="82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CA5768-CD51-A9B9-1500-2B19B1AD2AA3}"/>
              </a:ext>
            </a:extLst>
          </p:cNvPr>
          <p:cNvSpPr/>
          <p:nvPr/>
        </p:nvSpPr>
        <p:spPr bwMode="white">
          <a:xfrm>
            <a:off x="1377141" y="6036498"/>
            <a:ext cx="8222862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4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ED980-5FE2-1914-70CB-A945F0CD4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4284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A02A2-0B6F-0558-6BFC-5B383E236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6FB5B-03DD-3A18-085A-F64A2A5FB37C}"/>
              </a:ext>
            </a:extLst>
          </p:cNvPr>
          <p:cNvSpPr/>
          <p:nvPr/>
        </p:nvSpPr>
        <p:spPr bwMode="white">
          <a:xfrm>
            <a:off x="681904" y="1000585"/>
            <a:ext cx="2685714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EAE05-18A6-4707-47E2-FDE2985591BE}"/>
              </a:ext>
            </a:extLst>
          </p:cNvPr>
          <p:cNvSpPr/>
          <p:nvPr/>
        </p:nvSpPr>
        <p:spPr bwMode="white">
          <a:xfrm>
            <a:off x="681904" y="1562772"/>
            <a:ext cx="6782248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B70B9B-C9B3-33D9-95B2-F0164FD507E4}"/>
              </a:ext>
            </a:extLst>
          </p:cNvPr>
          <p:cNvSpPr/>
          <p:nvPr/>
        </p:nvSpPr>
        <p:spPr bwMode="white">
          <a:xfrm>
            <a:off x="681904" y="2122205"/>
            <a:ext cx="5198072" cy="71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CFCC6B8-7B1E-8266-8E14-DACB9AAAD6A1}"/>
              </a:ext>
            </a:extLst>
          </p:cNvPr>
          <p:cNvSpPr/>
          <p:nvPr/>
        </p:nvSpPr>
        <p:spPr bwMode="white">
          <a:xfrm>
            <a:off x="681904" y="3058762"/>
            <a:ext cx="3114285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0F48E4C-24A9-38F0-87CC-D7BF93F37683}"/>
              </a:ext>
            </a:extLst>
          </p:cNvPr>
          <p:cNvSpPr/>
          <p:nvPr/>
        </p:nvSpPr>
        <p:spPr bwMode="white">
          <a:xfrm>
            <a:off x="681904" y="3620948"/>
            <a:ext cx="3152380" cy="71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063F7303-042F-9565-C863-784D186FAC72}"/>
              </a:ext>
            </a:extLst>
          </p:cNvPr>
          <p:cNvSpPr/>
          <p:nvPr/>
        </p:nvSpPr>
        <p:spPr bwMode="white">
          <a:xfrm>
            <a:off x="681904" y="4557504"/>
            <a:ext cx="3901928" cy="73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EFB90248-7850-3776-CD97-5C835248039F}"/>
              </a:ext>
            </a:extLst>
          </p:cNvPr>
          <p:cNvSpPr/>
          <p:nvPr/>
        </p:nvSpPr>
        <p:spPr bwMode="white">
          <a:xfrm>
            <a:off x="681904" y="5514384"/>
            <a:ext cx="5198072" cy="76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349CB7-5787-F79E-CC40-04060B950396}"/>
              </a:ext>
            </a:extLst>
          </p:cNvPr>
          <p:cNvSpPr/>
          <p:nvPr/>
        </p:nvSpPr>
        <p:spPr bwMode="white">
          <a:xfrm>
            <a:off x="7502248" y="1502974"/>
            <a:ext cx="4017752" cy="387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B8B95D99-F58F-2508-0D1F-3875FF5DB9D7}"/>
              </a:ext>
            </a:extLst>
          </p:cNvPr>
          <p:cNvSpPr/>
          <p:nvPr/>
        </p:nvSpPr>
        <p:spPr bwMode="white">
          <a:xfrm>
            <a:off x="5879976" y="2122205"/>
            <a:ext cx="1584176" cy="71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6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7" grpId="0" animBg="1"/>
      <p:bldP spid="38" grpId="0" animBg="1"/>
      <p:bldP spid="50" grpId="0" animBg="1"/>
      <p:bldP spid="62" grpId="0" animBg="1"/>
      <p:bldP spid="69" grpId="0" animBg="1"/>
      <p:bldP spid="2" grpId="0" animBg="1"/>
      <p:bldP spid="7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CDD7A-36E8-4915-EFB7-0395A0C14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8759200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7092340-5EC9-979C-F995-101E9A4F6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988840"/>
            <a:ext cx="2472872" cy="227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55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276DB-7B15-268E-E29F-AF6153DD0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720000" y="972000"/>
            <a:ext cx="6528128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9981F-29DB-1DE8-B717-5C0B115DD44B}"/>
              </a:ext>
            </a:extLst>
          </p:cNvPr>
          <p:cNvSpPr/>
          <p:nvPr/>
        </p:nvSpPr>
        <p:spPr bwMode="white">
          <a:xfrm>
            <a:off x="681904" y="1115091"/>
            <a:ext cx="5780952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B595B-978C-691F-AD7D-626CCAA2406C}"/>
              </a:ext>
            </a:extLst>
          </p:cNvPr>
          <p:cNvSpPr/>
          <p:nvPr/>
        </p:nvSpPr>
        <p:spPr bwMode="white">
          <a:xfrm>
            <a:off x="681904" y="1649299"/>
            <a:ext cx="6219047" cy="3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AA3B3D-4DDE-9FFB-D71D-1261E0AD9DFE}"/>
              </a:ext>
            </a:extLst>
          </p:cNvPr>
          <p:cNvSpPr/>
          <p:nvPr/>
        </p:nvSpPr>
        <p:spPr bwMode="white">
          <a:xfrm>
            <a:off x="681904" y="2231204"/>
            <a:ext cx="5342088" cy="76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460918-7CD2-383A-C171-402CCB900339}"/>
              </a:ext>
            </a:extLst>
          </p:cNvPr>
          <p:cNvSpPr/>
          <p:nvPr/>
        </p:nvSpPr>
        <p:spPr bwMode="white">
          <a:xfrm>
            <a:off x="671999" y="3118373"/>
            <a:ext cx="6360105" cy="87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B44B2-A35F-D598-08CF-508E33300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5CD942-6F5B-ECE4-C469-1B0428496337}"/>
              </a:ext>
            </a:extLst>
          </p:cNvPr>
          <p:cNvSpPr/>
          <p:nvPr/>
        </p:nvSpPr>
        <p:spPr bwMode="white">
          <a:xfrm>
            <a:off x="681903" y="1086506"/>
            <a:ext cx="7934377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B0BF0-4C03-E316-4F28-F53E062E40BA}"/>
              </a:ext>
            </a:extLst>
          </p:cNvPr>
          <p:cNvSpPr/>
          <p:nvPr/>
        </p:nvSpPr>
        <p:spPr bwMode="white">
          <a:xfrm>
            <a:off x="681903" y="1706746"/>
            <a:ext cx="7934377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F3B3A7-3CDD-4355-2BF0-5EA259E69E24}"/>
              </a:ext>
            </a:extLst>
          </p:cNvPr>
          <p:cNvSpPr/>
          <p:nvPr/>
        </p:nvSpPr>
        <p:spPr bwMode="white">
          <a:xfrm>
            <a:off x="681903" y="2317445"/>
            <a:ext cx="7934377" cy="65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4126EF-C1A4-4AA0-B982-E40DFC9D726A}"/>
              </a:ext>
            </a:extLst>
          </p:cNvPr>
          <p:cNvSpPr/>
          <p:nvPr/>
        </p:nvSpPr>
        <p:spPr bwMode="white">
          <a:xfrm>
            <a:off x="681903" y="3300289"/>
            <a:ext cx="7934377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DDB4FE-61FF-90AF-7C37-A8D453E9F952}"/>
              </a:ext>
            </a:extLst>
          </p:cNvPr>
          <p:cNvSpPr/>
          <p:nvPr/>
        </p:nvSpPr>
        <p:spPr bwMode="white">
          <a:xfrm>
            <a:off x="681903" y="3789039"/>
            <a:ext cx="7934377" cy="82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B37A86-B730-EF0A-DD57-17FB4C62CDCA}"/>
              </a:ext>
            </a:extLst>
          </p:cNvPr>
          <p:cNvSpPr/>
          <p:nvPr/>
        </p:nvSpPr>
        <p:spPr bwMode="white">
          <a:xfrm>
            <a:off x="681903" y="4752798"/>
            <a:ext cx="10238633" cy="108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8619C1-775D-1E3A-581D-908144E3B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/>
          <a:stretch/>
        </p:blipFill>
        <p:spPr>
          <a:xfrm>
            <a:off x="8640208" y="972000"/>
            <a:ext cx="3551792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4E0C96-D2AD-AA2C-488A-A1CC3C8C3ABA}"/>
              </a:ext>
            </a:extLst>
          </p:cNvPr>
          <p:cNvSpPr/>
          <p:nvPr/>
        </p:nvSpPr>
        <p:spPr bwMode="white">
          <a:xfrm>
            <a:off x="8616280" y="1107468"/>
            <a:ext cx="2941817" cy="268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5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7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3EE93-79E8-7136-69FF-5CB61F23BD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8688368" cy="4612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CB2DB3-E0BE-8819-16ED-EDA265FF9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828" y="1844824"/>
            <a:ext cx="2520280" cy="265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696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B9BD7-A2B9-8F7B-596A-A5B2DA39E2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720000" y="972000"/>
            <a:ext cx="6672144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D77C3-7345-7D5B-2C27-98418ACCBB3F}"/>
              </a:ext>
            </a:extLst>
          </p:cNvPr>
          <p:cNvSpPr/>
          <p:nvPr/>
        </p:nvSpPr>
        <p:spPr bwMode="white">
          <a:xfrm>
            <a:off x="681904" y="1105333"/>
            <a:ext cx="6466666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9E85E-5CA6-11FE-4CD1-808E278B6984}"/>
              </a:ext>
            </a:extLst>
          </p:cNvPr>
          <p:cNvSpPr/>
          <p:nvPr/>
        </p:nvSpPr>
        <p:spPr bwMode="white">
          <a:xfrm>
            <a:off x="681904" y="1695809"/>
            <a:ext cx="4550000" cy="8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406A81-96F5-AD24-646F-8588BC6D2DFF}"/>
              </a:ext>
            </a:extLst>
          </p:cNvPr>
          <p:cNvSpPr/>
          <p:nvPr/>
        </p:nvSpPr>
        <p:spPr bwMode="white">
          <a:xfrm>
            <a:off x="539048" y="2590762"/>
            <a:ext cx="4876189" cy="62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1DE6C7-9AE6-9FDF-54AC-8E4208050AAB}"/>
              </a:ext>
            </a:extLst>
          </p:cNvPr>
          <p:cNvSpPr/>
          <p:nvPr/>
        </p:nvSpPr>
        <p:spPr bwMode="white">
          <a:xfrm>
            <a:off x="681904" y="3279358"/>
            <a:ext cx="5270080" cy="75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5DCB9D-6F53-D83F-941D-0FC7D02C2D7B}"/>
              </a:ext>
            </a:extLst>
          </p:cNvPr>
          <p:cNvSpPr/>
          <p:nvPr/>
        </p:nvSpPr>
        <p:spPr bwMode="white">
          <a:xfrm>
            <a:off x="681904" y="4267238"/>
            <a:ext cx="1923809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8DE9E1-B322-BAA9-92E0-22A5A7B812FD}"/>
              </a:ext>
            </a:extLst>
          </p:cNvPr>
          <p:cNvSpPr/>
          <p:nvPr/>
        </p:nvSpPr>
        <p:spPr bwMode="white">
          <a:xfrm>
            <a:off x="681904" y="4819619"/>
            <a:ext cx="5702128" cy="7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9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19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54EE8-5ACA-0756-BA4C-C4376758F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0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E729B-FC23-DD47-ADC7-D41C94FC0250}"/>
              </a:ext>
            </a:extLst>
          </p:cNvPr>
          <p:cNvSpPr/>
          <p:nvPr/>
        </p:nvSpPr>
        <p:spPr bwMode="white">
          <a:xfrm>
            <a:off x="684265" y="1079329"/>
            <a:ext cx="5378001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FA030-41BE-7156-0BE2-52008A09AED8}"/>
              </a:ext>
            </a:extLst>
          </p:cNvPr>
          <p:cNvSpPr/>
          <p:nvPr/>
        </p:nvSpPr>
        <p:spPr bwMode="white">
          <a:xfrm>
            <a:off x="684264" y="1508645"/>
            <a:ext cx="6203823" cy="42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476621-058B-152C-4F23-70E5BB79F424}"/>
              </a:ext>
            </a:extLst>
          </p:cNvPr>
          <p:cNvSpPr/>
          <p:nvPr/>
        </p:nvSpPr>
        <p:spPr bwMode="white">
          <a:xfrm>
            <a:off x="684265" y="2116843"/>
            <a:ext cx="6419847" cy="34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4BC57E-AAB3-6EA4-58A4-1E6CDBF4C00B}"/>
              </a:ext>
            </a:extLst>
          </p:cNvPr>
          <p:cNvSpPr/>
          <p:nvPr/>
        </p:nvSpPr>
        <p:spPr bwMode="white">
          <a:xfrm>
            <a:off x="684265" y="2644546"/>
            <a:ext cx="3564489" cy="30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63969FB-94A2-B50D-3EF6-4D6CF83EAEDB}"/>
              </a:ext>
            </a:extLst>
          </p:cNvPr>
          <p:cNvSpPr/>
          <p:nvPr/>
        </p:nvSpPr>
        <p:spPr bwMode="white">
          <a:xfrm>
            <a:off x="684264" y="3181192"/>
            <a:ext cx="8076032" cy="6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B87533-3C8F-B6EA-1978-8AFAB7030A10}"/>
              </a:ext>
            </a:extLst>
          </p:cNvPr>
          <p:cNvSpPr/>
          <p:nvPr/>
        </p:nvSpPr>
        <p:spPr bwMode="white">
          <a:xfrm>
            <a:off x="684265" y="4075602"/>
            <a:ext cx="5411735" cy="67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F4C026F-3D5C-CA60-7377-B936C3BCBAE6}"/>
              </a:ext>
            </a:extLst>
          </p:cNvPr>
          <p:cNvSpPr/>
          <p:nvPr/>
        </p:nvSpPr>
        <p:spPr bwMode="white">
          <a:xfrm>
            <a:off x="684265" y="5095227"/>
            <a:ext cx="2171375" cy="3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2C2209-B8E6-69E9-6DD9-7DF926E96E41}"/>
              </a:ext>
            </a:extLst>
          </p:cNvPr>
          <p:cNvSpPr/>
          <p:nvPr/>
        </p:nvSpPr>
        <p:spPr bwMode="white">
          <a:xfrm>
            <a:off x="5951984" y="4978956"/>
            <a:ext cx="3031554" cy="6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123251F-F295-5A46-EA92-FCA1C03DA3A0}"/>
              </a:ext>
            </a:extLst>
          </p:cNvPr>
          <p:cNvSpPr/>
          <p:nvPr/>
        </p:nvSpPr>
        <p:spPr bwMode="white">
          <a:xfrm>
            <a:off x="684265" y="5873366"/>
            <a:ext cx="1465103" cy="25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20FC1AF-1E9D-43CA-2D3E-E272520F8DB5}"/>
              </a:ext>
            </a:extLst>
          </p:cNvPr>
          <p:cNvSpPr/>
          <p:nvPr/>
        </p:nvSpPr>
        <p:spPr bwMode="white">
          <a:xfrm>
            <a:off x="684265" y="6365291"/>
            <a:ext cx="3359017" cy="29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B19D48-11BB-B9BE-BA57-3644A2142E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29" b="36026"/>
          <a:stretch/>
        </p:blipFill>
        <p:spPr>
          <a:xfrm>
            <a:off x="8259919" y="881998"/>
            <a:ext cx="3474485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5BE51CC-E42D-34B7-4E57-2B532284E989}"/>
              </a:ext>
            </a:extLst>
          </p:cNvPr>
          <p:cNvSpPr/>
          <p:nvPr/>
        </p:nvSpPr>
        <p:spPr bwMode="white">
          <a:xfrm>
            <a:off x="2896858" y="4836412"/>
            <a:ext cx="3031554" cy="81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1027630-B80D-AA87-D2DE-A5FEA38D0A23}"/>
              </a:ext>
            </a:extLst>
          </p:cNvPr>
          <p:cNvSpPr/>
          <p:nvPr/>
        </p:nvSpPr>
        <p:spPr bwMode="white">
          <a:xfrm>
            <a:off x="8369057" y="955385"/>
            <a:ext cx="2747439" cy="287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2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5" grpId="0" animBg="1"/>
      <p:bldP spid="22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091CD-F646-6C1C-A9D9-EDE252F841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0F515-A364-14F2-F182-55A2EFDBE828}"/>
              </a:ext>
            </a:extLst>
          </p:cNvPr>
          <p:cNvSpPr/>
          <p:nvPr/>
        </p:nvSpPr>
        <p:spPr bwMode="white">
          <a:xfrm>
            <a:off x="10662857" y="1430014"/>
            <a:ext cx="295238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17F4C-077C-F02F-149F-DBBEAB5C3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1176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FFDD7-9D13-5DC4-18DB-FA9E9ADF3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8280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10ABC-3B34-BF79-10B6-584ACF349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D078F-15F1-EA18-064C-AC6977672009}"/>
              </a:ext>
            </a:extLst>
          </p:cNvPr>
          <p:cNvSpPr/>
          <p:nvPr/>
        </p:nvSpPr>
        <p:spPr bwMode="white">
          <a:xfrm>
            <a:off x="681904" y="972001"/>
            <a:ext cx="10022608" cy="4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CD9A29-EE27-409C-3034-38E3E88FC6DD}"/>
              </a:ext>
            </a:extLst>
          </p:cNvPr>
          <p:cNvSpPr/>
          <p:nvPr/>
        </p:nvSpPr>
        <p:spPr bwMode="white">
          <a:xfrm>
            <a:off x="681904" y="1629678"/>
            <a:ext cx="6114285" cy="3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3A15FF-AE6A-57BB-E204-B47C543D9A0C}"/>
              </a:ext>
            </a:extLst>
          </p:cNvPr>
          <p:cNvSpPr/>
          <p:nvPr/>
        </p:nvSpPr>
        <p:spPr bwMode="white">
          <a:xfrm>
            <a:off x="681904" y="3841004"/>
            <a:ext cx="4514285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AC3F9A-B6A1-2802-04A5-06A5DE1A7359}"/>
              </a:ext>
            </a:extLst>
          </p:cNvPr>
          <p:cNvSpPr/>
          <p:nvPr/>
        </p:nvSpPr>
        <p:spPr bwMode="white">
          <a:xfrm>
            <a:off x="681904" y="4384304"/>
            <a:ext cx="4209523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C1C9A80-3D05-6C5D-A2DE-8D31F76B6DA7}"/>
              </a:ext>
            </a:extLst>
          </p:cNvPr>
          <p:cNvSpPr/>
          <p:nvPr/>
        </p:nvSpPr>
        <p:spPr bwMode="white">
          <a:xfrm>
            <a:off x="681904" y="4927604"/>
            <a:ext cx="9504761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65B55C-C0B5-61C7-1D29-7E05BD28B1E5}"/>
              </a:ext>
            </a:extLst>
          </p:cNvPr>
          <p:cNvSpPr/>
          <p:nvPr/>
        </p:nvSpPr>
        <p:spPr bwMode="white">
          <a:xfrm>
            <a:off x="720000" y="2077661"/>
            <a:ext cx="6240096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9930F8-3F31-B5D4-AAD8-B5B776E14A5E}"/>
              </a:ext>
            </a:extLst>
          </p:cNvPr>
          <p:cNvSpPr/>
          <p:nvPr/>
        </p:nvSpPr>
        <p:spPr bwMode="white">
          <a:xfrm>
            <a:off x="720000" y="2502291"/>
            <a:ext cx="6240096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C79A71-8B61-E167-DCCD-F522EEBF2DA0}"/>
              </a:ext>
            </a:extLst>
          </p:cNvPr>
          <p:cNvSpPr/>
          <p:nvPr/>
        </p:nvSpPr>
        <p:spPr bwMode="white">
          <a:xfrm>
            <a:off x="720000" y="3154435"/>
            <a:ext cx="2135640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927746-9806-614B-69FE-15A5D123D1D6}"/>
              </a:ext>
            </a:extLst>
          </p:cNvPr>
          <p:cNvSpPr/>
          <p:nvPr/>
        </p:nvSpPr>
        <p:spPr bwMode="white">
          <a:xfrm>
            <a:off x="2855640" y="3154435"/>
            <a:ext cx="4104456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7" grpId="0" animBg="1"/>
      <p:bldP spid="18" grpId="0" animBg="1"/>
      <p:bldP spid="19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70922-4395-A5EA-02B9-734068D71D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79147-32BD-0829-2B4B-E9F4FC02E047}"/>
              </a:ext>
            </a:extLst>
          </p:cNvPr>
          <p:cNvSpPr/>
          <p:nvPr/>
        </p:nvSpPr>
        <p:spPr bwMode="white">
          <a:xfrm>
            <a:off x="681904" y="1096062"/>
            <a:ext cx="7209523" cy="32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DBB18-E4B0-AF96-CCB9-9E32CB3A6071}"/>
              </a:ext>
            </a:extLst>
          </p:cNvPr>
          <p:cNvSpPr/>
          <p:nvPr/>
        </p:nvSpPr>
        <p:spPr bwMode="white">
          <a:xfrm>
            <a:off x="681904" y="1649573"/>
            <a:ext cx="3419047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F8437-DB4A-CEE7-5A38-B8EFC7FB3EDA}"/>
              </a:ext>
            </a:extLst>
          </p:cNvPr>
          <p:cNvSpPr/>
          <p:nvPr/>
        </p:nvSpPr>
        <p:spPr bwMode="white">
          <a:xfrm>
            <a:off x="663216" y="2132856"/>
            <a:ext cx="6872943" cy="53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6F060A-DA83-2A84-7D5B-C29F5532FA33}"/>
              </a:ext>
            </a:extLst>
          </p:cNvPr>
          <p:cNvSpPr/>
          <p:nvPr/>
        </p:nvSpPr>
        <p:spPr bwMode="white">
          <a:xfrm>
            <a:off x="681904" y="2747051"/>
            <a:ext cx="9580952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93679A-0821-6506-6388-A0506CC59595}"/>
              </a:ext>
            </a:extLst>
          </p:cNvPr>
          <p:cNvSpPr/>
          <p:nvPr/>
        </p:nvSpPr>
        <p:spPr bwMode="white">
          <a:xfrm>
            <a:off x="681904" y="3281477"/>
            <a:ext cx="6998272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01838C-D439-C1EB-6F78-B33ABAFF452B}"/>
              </a:ext>
            </a:extLst>
          </p:cNvPr>
          <p:cNvSpPr/>
          <p:nvPr/>
        </p:nvSpPr>
        <p:spPr bwMode="white">
          <a:xfrm>
            <a:off x="681904" y="3854072"/>
            <a:ext cx="10133333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C216AF-9BCB-3AB9-0D5B-0AF02203E472}"/>
              </a:ext>
            </a:extLst>
          </p:cNvPr>
          <p:cNvSpPr/>
          <p:nvPr/>
        </p:nvSpPr>
        <p:spPr bwMode="white">
          <a:xfrm>
            <a:off x="681904" y="4407583"/>
            <a:ext cx="6200000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23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68428-CCD6-06AD-B48E-A5BB6D62F8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00B24-0ADB-49CA-8602-2CE8274C700D}"/>
              </a:ext>
            </a:extLst>
          </p:cNvPr>
          <p:cNvSpPr/>
          <p:nvPr/>
        </p:nvSpPr>
        <p:spPr bwMode="white">
          <a:xfrm>
            <a:off x="10672380" y="2441804"/>
            <a:ext cx="276190" cy="29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39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710C2-BFBB-EEB3-43D1-6D4172A18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C6B4A-B02E-B599-1360-7F37B3608EFB}"/>
              </a:ext>
            </a:extLst>
          </p:cNvPr>
          <p:cNvSpPr/>
          <p:nvPr/>
        </p:nvSpPr>
        <p:spPr bwMode="white">
          <a:xfrm>
            <a:off x="10643809" y="1763625"/>
            <a:ext cx="33333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2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BB21E-2A15-7A1E-DEFC-ED525B83F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2E5B4-00C2-760F-53A1-6AC35963647A}"/>
              </a:ext>
            </a:extLst>
          </p:cNvPr>
          <p:cNvSpPr/>
          <p:nvPr/>
        </p:nvSpPr>
        <p:spPr bwMode="white">
          <a:xfrm>
            <a:off x="10653333" y="1774935"/>
            <a:ext cx="304761" cy="29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01647C-3A15-CE06-A861-D2D4D180E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50"/>
          <a:stretch/>
        </p:blipFill>
        <p:spPr>
          <a:xfrm>
            <a:off x="2927648" y="2846572"/>
            <a:ext cx="3547779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219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5546F-D262-81CE-1CEE-1506C876A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B7367-C677-BD00-F60E-761180FAA43B}"/>
              </a:ext>
            </a:extLst>
          </p:cNvPr>
          <p:cNvSpPr/>
          <p:nvPr/>
        </p:nvSpPr>
        <p:spPr bwMode="white">
          <a:xfrm>
            <a:off x="10672380" y="1850761"/>
            <a:ext cx="276190" cy="29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1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D6D8F-2380-09B6-3EFA-079887617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F75C4D-220B-7BEC-EC15-4823A55AD352}"/>
              </a:ext>
            </a:extLst>
          </p:cNvPr>
          <p:cNvSpPr/>
          <p:nvPr/>
        </p:nvSpPr>
        <p:spPr bwMode="white">
          <a:xfrm>
            <a:off x="10634285" y="3373595"/>
            <a:ext cx="333333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95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270B4-87C0-7E52-EFA5-8E85DB5E3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980"/>
            <a:ext cx="10800000" cy="382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90DA7-B25F-A9F9-19A5-9D47F522EBD5}"/>
              </a:ext>
            </a:extLst>
          </p:cNvPr>
          <p:cNvSpPr/>
          <p:nvPr/>
        </p:nvSpPr>
        <p:spPr bwMode="white">
          <a:xfrm>
            <a:off x="10662857" y="2818065"/>
            <a:ext cx="30476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9C6435-D371-DC30-0F9A-0ECF04B2E1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7" r="37326"/>
          <a:stretch/>
        </p:blipFill>
        <p:spPr>
          <a:xfrm>
            <a:off x="3143672" y="2846572"/>
            <a:ext cx="2736304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414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2024-04-27T10:11:08Z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