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sldIdLst>
    <p:sldId id="324" r:id="rId3"/>
    <p:sldId id="379" r:id="rId4"/>
    <p:sldId id="376" r:id="rId5"/>
    <p:sldId id="375" r:id="rId6"/>
    <p:sldId id="374" r:id="rId7"/>
    <p:sldId id="373" r:id="rId8"/>
    <p:sldId id="372" r:id="rId9"/>
    <p:sldId id="371" r:id="rId10"/>
    <p:sldId id="370" r:id="rId11"/>
    <p:sldId id="368" r:id="rId12"/>
    <p:sldId id="367" r:id="rId13"/>
    <p:sldId id="365" r:id="rId14"/>
    <p:sldId id="364" r:id="rId15"/>
    <p:sldId id="362" r:id="rId16"/>
    <p:sldId id="361" r:id="rId17"/>
    <p:sldId id="360" r:id="rId18"/>
    <p:sldId id="359" r:id="rId19"/>
    <p:sldId id="358" r:id="rId20"/>
    <p:sldId id="357" r:id="rId21"/>
    <p:sldId id="356" r:id="rId22"/>
    <p:sldId id="355" r:id="rId23"/>
    <p:sldId id="354" r:id="rId24"/>
    <p:sldId id="353" r:id="rId25"/>
    <p:sldId id="352" r:id="rId26"/>
    <p:sldId id="351" r:id="rId27"/>
    <p:sldId id="350" r:id="rId28"/>
    <p:sldId id="349" r:id="rId29"/>
    <p:sldId id="348" r:id="rId31"/>
    <p:sldId id="347" r:id="rId32"/>
    <p:sldId id="346" r:id="rId33"/>
    <p:sldId id="344" r:id="rId34"/>
    <p:sldId id="343" r:id="rId35"/>
    <p:sldId id="342" r:id="rId36"/>
    <p:sldId id="341" r:id="rId37"/>
    <p:sldId id="340" r:id="rId38"/>
    <p:sldId id="339" r:id="rId39"/>
    <p:sldId id="338" r:id="rId40"/>
    <p:sldId id="337" r:id="rId41"/>
    <p:sldId id="335" r:id="rId42"/>
    <p:sldId id="334" r:id="rId43"/>
    <p:sldId id="332" r:id="rId44"/>
    <p:sldId id="331" r:id="rId45"/>
    <p:sldId id="330" r:id="rId46"/>
    <p:sldId id="329" r:id="rId47"/>
    <p:sldId id="328" r:id="rId48"/>
    <p:sldId id="327" r:id="rId49"/>
    <p:sldId id="326" r:id="rId50"/>
    <p:sldId id="325" r:id="rId51"/>
  </p:sldIdLst>
  <p:sldSz cx="12192000" cy="6858000"/>
  <p:notesSz cx="6858000" cy="9144000"/>
  <p:custDataLst>
    <p:tags r:id="rId5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6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54" autoAdjust="0"/>
    <p:restoredTop sz="94660"/>
  </p:normalViewPr>
  <p:slideViewPr>
    <p:cSldViewPr showGuides="1">
      <p:cViewPr>
        <p:scale>
          <a:sx n="75" d="100"/>
          <a:sy n="75" d="100"/>
        </p:scale>
        <p:origin x="852" y="624"/>
      </p:cViewPr>
      <p:guideLst>
        <p:guide orient="horz" pos="2186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5" Type="http://schemas.openxmlformats.org/officeDocument/2006/relationships/tags" Target="tags/tag1.xml"/><Relationship Id="rId54" Type="http://schemas.openxmlformats.org/officeDocument/2006/relationships/tableStyles" Target="tableStyles.xml"/><Relationship Id="rId53" Type="http://schemas.openxmlformats.org/officeDocument/2006/relationships/viewProps" Target="viewProps.xml"/><Relationship Id="rId52" Type="http://schemas.openxmlformats.org/officeDocument/2006/relationships/presProps" Target="presProps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52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9.png"/><Relationship Id="rId1" Type="http://schemas.openxmlformats.org/officeDocument/2006/relationships/image" Target="../media/image58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88"/>
          <a:stretch>
            <a:fillRect/>
          </a:stretch>
        </p:blipFill>
        <p:spPr>
          <a:xfrm>
            <a:off x="3011956" y="3006258"/>
            <a:ext cx="6168088" cy="845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548680"/>
            <a:ext cx="9411127" cy="37590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91461" y="2958241"/>
            <a:ext cx="435482" cy="432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70" r="39993"/>
          <a:stretch>
            <a:fillRect/>
          </a:stretch>
        </p:blipFill>
        <p:spPr>
          <a:xfrm>
            <a:off x="8688288" y="3467501"/>
            <a:ext cx="2760904" cy="3253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125" y="634946"/>
            <a:ext cx="10800000" cy="1573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1839" y="2383740"/>
            <a:ext cx="10800000" cy="3221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66600" y="2536236"/>
            <a:ext cx="333333" cy="295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341" r="15991"/>
          <a:stretch>
            <a:fillRect/>
          </a:stretch>
        </p:blipFill>
        <p:spPr>
          <a:xfrm>
            <a:off x="8222015" y="3112548"/>
            <a:ext cx="2016224" cy="3733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691428" y="3717033"/>
            <a:ext cx="1316340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6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39047" y="2954184"/>
            <a:ext cx="666667" cy="295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436"/>
          <a:stretch>
            <a:fillRect/>
          </a:stretch>
        </p:blipFill>
        <p:spPr>
          <a:xfrm>
            <a:off x="8472264" y="2564904"/>
            <a:ext cx="2544920" cy="3906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46089"/>
            <a:ext cx="10800000" cy="3388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48571" y="3404300"/>
            <a:ext cx="257142" cy="295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75" t="13240" r="38888" b="9679"/>
          <a:stretch>
            <a:fillRect/>
          </a:stretch>
        </p:blipFill>
        <p:spPr>
          <a:xfrm>
            <a:off x="4403812" y="3827619"/>
            <a:ext cx="3384376" cy="30111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7" y="692696"/>
            <a:ext cx="9433048" cy="5320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773390" y="3187577"/>
            <a:ext cx="720080" cy="806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69644" y="4975036"/>
            <a:ext cx="2520280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13"/>
          <a:stretch>
            <a:fillRect/>
          </a:stretch>
        </p:blipFill>
        <p:spPr>
          <a:xfrm>
            <a:off x="9397732" y="1124744"/>
            <a:ext cx="3280622" cy="36082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549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2590" y="3122505"/>
            <a:ext cx="6517805" cy="124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590854" y="4725144"/>
            <a:ext cx="3145106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395392" y="5886000"/>
            <a:ext cx="1252336" cy="84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5" grpId="0" animBg="1"/>
      <p:bldP spid="2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9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577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2053" y="1173056"/>
            <a:ext cx="10800000" cy="473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2053" y="1848105"/>
            <a:ext cx="5197923" cy="902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2052" y="3142668"/>
            <a:ext cx="10800000" cy="449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2052" y="3928784"/>
            <a:ext cx="4261820" cy="413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2053" y="4674604"/>
            <a:ext cx="10800000" cy="473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2052" y="5487691"/>
            <a:ext cx="10800000" cy="401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2053" y="6280631"/>
            <a:ext cx="10800000" cy="376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879975" y="1848105"/>
            <a:ext cx="5602077" cy="902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943872" y="3928784"/>
            <a:ext cx="6538180" cy="413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  <p:bldP spid="11" grpId="0" animBg="1"/>
      <p:bldP spid="13" grpId="0" animBg="1"/>
      <p:bldP spid="16" grpId="0" animBg="1"/>
      <p:bldP spid="18" grpId="0" animBg="1"/>
      <p:bldP spid="2" grpId="0" animBg="1"/>
      <p:bldP spid="2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9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00415" y="2637155"/>
            <a:ext cx="2849245" cy="262699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5518"/>
            <a:ext cx="10800000" cy="259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62857" y="1838106"/>
            <a:ext cx="276190" cy="295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1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10351"/>
            <a:ext cx="7076190" cy="35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2030095"/>
            <a:ext cx="6402705" cy="820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3143885"/>
            <a:ext cx="3852545" cy="757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04" y="4347059"/>
            <a:ext cx="1580952" cy="266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04" y="5071648"/>
            <a:ext cx="4285714" cy="276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9" grpId="0" bldLvl="0" animBg="1"/>
      <p:bldP spid="14" grpId="0" animBg="1"/>
      <p:bldP spid="1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836930"/>
            <a:ext cx="8345170" cy="2985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68615" y="2925445"/>
            <a:ext cx="3662680" cy="372618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26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80325" y="2925445"/>
            <a:ext cx="3662680" cy="372618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887"/>
          <a:stretch>
            <a:fillRect/>
          </a:stretch>
        </p:blipFill>
        <p:spPr>
          <a:xfrm>
            <a:off x="3359785" y="765175"/>
            <a:ext cx="5304245" cy="5708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48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76960"/>
            <a:ext cx="427164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53635" y="1096010"/>
            <a:ext cx="3823335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41105" y="1096010"/>
            <a:ext cx="193548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1810625"/>
            <a:ext cx="3923809" cy="314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534920"/>
            <a:ext cx="874649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animBg="1"/>
      <p:bldP spid="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764540"/>
            <a:ext cx="10095865" cy="3646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83880" y="3932555"/>
            <a:ext cx="3463925" cy="254444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5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83310"/>
            <a:ext cx="6905625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1900555"/>
            <a:ext cx="2792730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658129"/>
            <a:ext cx="2590476" cy="304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391643"/>
            <a:ext cx="2104761" cy="29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4115630"/>
            <a:ext cx="3047619" cy="29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  <p:bldP spid="9" grpId="0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0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63625"/>
            <a:ext cx="6188710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1838960"/>
            <a:ext cx="4050665" cy="70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05815" y="2924175"/>
            <a:ext cx="4191635" cy="876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04" y="4225601"/>
            <a:ext cx="4790476" cy="276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05714" y="4960285"/>
            <a:ext cx="2714285" cy="276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817745" y="1838960"/>
            <a:ext cx="2026285" cy="70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5" grpId="0" bldLvl="0" animBg="1"/>
      <p:bldP spid="19" grpId="0" animBg="1"/>
      <p:bldP spid="20" grpId="0" animBg="1"/>
      <p:bldP spid="2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908685"/>
            <a:ext cx="9460230" cy="4822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79205" y="2717165"/>
            <a:ext cx="2656205" cy="248856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4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114425"/>
            <a:ext cx="5108575" cy="826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2334406"/>
            <a:ext cx="1695238" cy="276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3002915"/>
            <a:ext cx="5706745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4116070"/>
            <a:ext cx="5561965" cy="850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790565" y="1114425"/>
            <a:ext cx="1659890" cy="826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animBg="1"/>
      <p:bldP spid="11" grpId="0" bldLvl="0" animBg="1"/>
      <p:bldP spid="17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4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34285" y="2391920"/>
            <a:ext cx="342857" cy="295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0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44575"/>
            <a:ext cx="7450455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1833880"/>
            <a:ext cx="10266045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2639060"/>
            <a:ext cx="5951855" cy="1084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64515" y="4048760"/>
            <a:ext cx="5384165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00" y="4745170"/>
            <a:ext cx="10800000" cy="678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/>
          <p:cNvSpPr/>
          <p:nvPr/>
        </p:nvSpPr>
        <p:spPr bwMode="white">
          <a:xfrm>
            <a:off x="564515" y="4796790"/>
            <a:ext cx="10368280" cy="67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2" grpId="0" bldLvl="0" animBg="1"/>
      <p:bldP spid="16" grpId="0" bldLvl="0" animBg="1"/>
      <p:bldP spid="17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908685"/>
            <a:ext cx="9043035" cy="5028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6450" y="980440"/>
            <a:ext cx="2145030" cy="23641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8205" y="4076700"/>
            <a:ext cx="1733550" cy="2068195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1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0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91428" y="1582604"/>
            <a:ext cx="695238" cy="238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91428" y="3347633"/>
            <a:ext cx="247619" cy="248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58095" y="3614772"/>
            <a:ext cx="333333" cy="228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348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16635"/>
            <a:ext cx="10241915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1748790"/>
            <a:ext cx="667385" cy="321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2134" y="2364631"/>
            <a:ext cx="8036918" cy="341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2134" y="3037263"/>
            <a:ext cx="3455212" cy="265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3559810"/>
            <a:ext cx="475170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4193540"/>
            <a:ext cx="4875530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4786630"/>
            <a:ext cx="3325495" cy="856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1990" y="5875020"/>
            <a:ext cx="2528570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361440" y="1748790"/>
            <a:ext cx="4044315" cy="321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animBg="1"/>
      <p:bldP spid="8" grpId="0" animBg="1"/>
      <p:bldP spid="9" grpId="0" bldLvl="0" animBg="1"/>
      <p:bldP spid="11" grpId="0" bldLvl="0" animBg="1"/>
      <p:bldP spid="16" grpId="0" bldLvl="0" animBg="1"/>
      <p:bldP spid="22" grpId="0" bldLvl="0" animBg="1"/>
      <p:bldP spid="2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0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32840"/>
            <a:ext cx="6082665" cy="35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1703705"/>
            <a:ext cx="4881880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450859"/>
            <a:ext cx="4209523" cy="276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080567"/>
            <a:ext cx="6780952" cy="276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3665855"/>
            <a:ext cx="8281035" cy="72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4712083"/>
            <a:ext cx="1961904" cy="314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04" y="5322709"/>
            <a:ext cx="4142857" cy="343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  <p:bldP spid="9" grpId="0" animBg="1"/>
      <p:bldP spid="10" grpId="0" bldLvl="0" animBg="1"/>
      <p:bldP spid="13" grpId="0" animBg="1"/>
      <p:bldP spid="1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764540"/>
            <a:ext cx="8921115" cy="3823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53157"/>
          <a:stretch>
            <a:fillRect/>
          </a:stretch>
        </p:blipFill>
        <p:spPr>
          <a:xfrm>
            <a:off x="9264015" y="1412875"/>
            <a:ext cx="2627630" cy="2667635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4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764540"/>
            <a:ext cx="9547860" cy="4146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2522"/>
          <a:stretch>
            <a:fillRect/>
          </a:stretch>
        </p:blipFill>
        <p:spPr>
          <a:xfrm>
            <a:off x="8903970" y="3860800"/>
            <a:ext cx="2804795" cy="280924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347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3193" y="1220832"/>
            <a:ext cx="6284794" cy="340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3193" y="1921248"/>
            <a:ext cx="5484242" cy="359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3193" y="3349728"/>
            <a:ext cx="3220611" cy="304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3193" y="4059360"/>
            <a:ext cx="6533241" cy="340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3260" y="4730750"/>
            <a:ext cx="2432050" cy="786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3260" y="5846445"/>
            <a:ext cx="5116195" cy="780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35635" y="2609850"/>
            <a:ext cx="5484495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0" grpId="0" animBg="1"/>
      <p:bldP spid="12" grpId="0" bldLvl="0" animBg="1"/>
      <p:bldP spid="16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6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34285" y="2260220"/>
            <a:ext cx="333333" cy="295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2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91580"/>
            <a:ext cx="6761904" cy="34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1891665"/>
            <a:ext cx="10487660" cy="814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780480"/>
            <a:ext cx="10800000" cy="2900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white">
          <a:xfrm>
            <a:off x="681990" y="2862580"/>
            <a:ext cx="1933575" cy="73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04" y="4030397"/>
            <a:ext cx="1857142" cy="667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04" y="5127652"/>
            <a:ext cx="3047619" cy="343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0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81799"/>
            <a:ext cx="3923809" cy="314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916099"/>
            <a:ext cx="4780952" cy="343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659935"/>
            <a:ext cx="3904761" cy="314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432381"/>
            <a:ext cx="3200000" cy="276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02615" y="4176395"/>
            <a:ext cx="6932295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2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6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1128395"/>
            <a:ext cx="10800080" cy="84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2271395"/>
            <a:ext cx="10800080" cy="786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3352800"/>
            <a:ext cx="10800080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04" y="4182177"/>
            <a:ext cx="10800000" cy="333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04" y="4925186"/>
            <a:ext cx="10800000" cy="342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4" grpId="0" bldLvl="0" animBg="1"/>
      <p:bldP spid="18" grpId="0" bldLvl="0" animBg="1"/>
      <p:bldP spid="21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15" y="836295"/>
            <a:ext cx="8165465" cy="4036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84065" y="4796790"/>
            <a:ext cx="6186170" cy="1896745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2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7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91260"/>
            <a:ext cx="6221095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1869440"/>
            <a:ext cx="3048635" cy="908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3117215"/>
            <a:ext cx="1786890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3730625"/>
            <a:ext cx="3048635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4585307"/>
            <a:ext cx="2942857" cy="343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730625" y="1869440"/>
            <a:ext cx="3119120" cy="908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513965" y="3117215"/>
            <a:ext cx="2339340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0" grpId="0" bldLvl="0" animBg="1"/>
      <p:bldP spid="12" grpId="0" animBg="1"/>
      <p:bldP spid="2" grpId="0" bldLvl="0" animBg="1"/>
      <p:bldP spid="13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5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53032"/>
            <a:ext cx="5314285" cy="333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1886585"/>
            <a:ext cx="577469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505710"/>
            <a:ext cx="4025265" cy="875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04" y="3773233"/>
            <a:ext cx="9961904" cy="323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90" y="4488815"/>
            <a:ext cx="6750050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1990" y="5471795"/>
            <a:ext cx="8727440" cy="1042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23765" y="2505710"/>
            <a:ext cx="5631815" cy="875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456680" y="1886585"/>
            <a:ext cx="187261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7501255" y="4488815"/>
            <a:ext cx="2482215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  <p:bldP spid="16" grpId="0" animBg="1"/>
      <p:bldP spid="19" grpId="0" bldLvl="0" animBg="1"/>
      <p:bldP spid="22" grpId="0" bldLvl="0" animBg="1"/>
      <p:bldP spid="2" grpId="0" bldLvl="0" animBg="1"/>
      <p:bldP spid="27" grpId="0" bldLvl="0" animBg="1"/>
      <p:bldP spid="28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2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92200"/>
            <a:ext cx="8209915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1934569"/>
            <a:ext cx="2523809" cy="343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591435"/>
            <a:ext cx="4171950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16585" y="3305810"/>
            <a:ext cx="5869940" cy="851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1990" y="4498975"/>
            <a:ext cx="3913505" cy="866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933315" y="2591435"/>
            <a:ext cx="3179445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9" grpId="0" bldLvl="0" animBg="1"/>
      <p:bldP spid="13" grpId="0" bldLvl="0" animBg="1"/>
      <p:bldP spid="22" grpId="0" bldLvl="0" animBg="1"/>
      <p:bldP spid="2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2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1257935"/>
            <a:ext cx="7333615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3085" y="2207260"/>
            <a:ext cx="6277610" cy="46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08965" y="3044825"/>
            <a:ext cx="1958975" cy="78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1904" y="4213299"/>
            <a:ext cx="1885714" cy="324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592070" y="3044825"/>
            <a:ext cx="4646930" cy="78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30060" y="2207260"/>
            <a:ext cx="2908935" cy="46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2" grpId="0" bldLvl="0" animBg="1"/>
      <p:bldP spid="22" grpId="0" animBg="1"/>
      <p:bldP spid="2" grpId="0" bldLvl="0" animBg="1"/>
      <p:bldP spid="2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6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81904" y="2049406"/>
            <a:ext cx="276190" cy="295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0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72380" y="1295826"/>
            <a:ext cx="276190" cy="295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329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7681" y="2792903"/>
            <a:ext cx="297225" cy="28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5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53333" y="1295939"/>
            <a:ext cx="304761" cy="295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8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81904" y="2049079"/>
            <a:ext cx="276190" cy="295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264" r="74510"/>
          <a:stretch>
            <a:fillRect/>
          </a:stretch>
        </p:blipFill>
        <p:spPr>
          <a:xfrm>
            <a:off x="4583832" y="3462736"/>
            <a:ext cx="2752905" cy="26784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GZjM2FmYjJjNjViMjY2ZmZlNWE4MmU5MDgyZjM4Mj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5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YìYì.</cp:lastModifiedBy>
  <cp:revision>69</cp:revision>
  <dcterms:created xsi:type="dcterms:W3CDTF">2015-09-16T06:44:00Z</dcterms:created>
  <dcterms:modified xsi:type="dcterms:W3CDTF">2024-04-27T13:16:17Z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