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8420" y="3147695"/>
            <a:ext cx="95345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642745"/>
            <a:ext cx="109537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5518" y="4100945"/>
            <a:ext cx="680337" cy="563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9100" y="4775200"/>
            <a:ext cx="55118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5625" y="1943100"/>
            <a:ext cx="60007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48321" y="2964873"/>
            <a:ext cx="3340406" cy="19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341120"/>
            <a:ext cx="10925175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2349500"/>
            <a:ext cx="6172200" cy="2847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9645" y="2059940"/>
            <a:ext cx="4324350" cy="3305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9083" y="3629891"/>
            <a:ext cx="3903825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3966" y="2088140"/>
            <a:ext cx="4295775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6028" y="4128654"/>
            <a:ext cx="3996190" cy="1256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84630"/>
            <a:ext cx="5886450" cy="38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930400"/>
            <a:ext cx="10915650" cy="371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1374" y="3888510"/>
            <a:ext cx="5566371" cy="886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156" y="4969164"/>
            <a:ext cx="5566371" cy="886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283335"/>
            <a:ext cx="109537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083" y="3454400"/>
            <a:ext cx="5335462" cy="187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156" y="5514109"/>
            <a:ext cx="4688917" cy="1173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1149350"/>
            <a:ext cx="10485755" cy="56629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275" y="2378984"/>
            <a:ext cx="10176597" cy="4440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2352675"/>
            <a:ext cx="10553700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2895" y="2128520"/>
            <a:ext cx="65055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37117" y="2090084"/>
            <a:ext cx="6951827" cy="28236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0475" y="762000"/>
            <a:ext cx="45910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7191" y="833938"/>
            <a:ext cx="6813282" cy="5400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1745"/>
            <a:ext cx="109442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9009" y="2986011"/>
            <a:ext cx="7616846" cy="643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190" y="3780338"/>
            <a:ext cx="8124845" cy="2103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700530"/>
            <a:ext cx="6381750" cy="39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261870"/>
            <a:ext cx="10972800" cy="2333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74355" y="2274812"/>
            <a:ext cx="403245" cy="431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66719" y="3346230"/>
            <a:ext cx="403245" cy="431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914525"/>
            <a:ext cx="109442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3154" y="3934691"/>
            <a:ext cx="1299173" cy="544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315085"/>
            <a:ext cx="105441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5118" y="1443538"/>
            <a:ext cx="7570664" cy="3183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935" y="4722448"/>
            <a:ext cx="6933355" cy="122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20165"/>
            <a:ext cx="109347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8028" y="3909648"/>
            <a:ext cx="6471536" cy="1087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2209" y="5082666"/>
            <a:ext cx="8041717" cy="12350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9995" y="1423670"/>
            <a:ext cx="71913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1955" y="1323466"/>
            <a:ext cx="6157500" cy="856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64463" y="2237865"/>
            <a:ext cx="7921645" cy="3433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0325" y="2047875"/>
            <a:ext cx="69913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2863" y="1923829"/>
            <a:ext cx="8171028" cy="3433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743075"/>
            <a:ext cx="10972800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309370"/>
            <a:ext cx="105727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9009" y="1309370"/>
            <a:ext cx="6563900" cy="1119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9009" y="3660266"/>
            <a:ext cx="10941935" cy="2084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9772" y="2519334"/>
            <a:ext cx="6563900" cy="1119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8995" y="2419350"/>
            <a:ext cx="7953375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5700" y="2320993"/>
            <a:ext cx="8595900" cy="2860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772920"/>
            <a:ext cx="109537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950" y="3429000"/>
            <a:ext cx="2400300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65118" y="1896121"/>
            <a:ext cx="403245" cy="329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484630"/>
            <a:ext cx="1096327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293235"/>
            <a:ext cx="2305050" cy="2238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9773" y="1517430"/>
            <a:ext cx="403245" cy="329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02064" y="3059903"/>
            <a:ext cx="403245" cy="329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557020"/>
            <a:ext cx="1097280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501390"/>
            <a:ext cx="2266950" cy="221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090085"/>
            <a:ext cx="403245" cy="329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760" y="1557020"/>
            <a:ext cx="10906125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3501390"/>
            <a:ext cx="107156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75" y="4437380"/>
            <a:ext cx="2743200" cy="2409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57482" y="1572849"/>
            <a:ext cx="403245" cy="329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9773" y="3577139"/>
            <a:ext cx="403245" cy="329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557020"/>
            <a:ext cx="1094422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284855"/>
            <a:ext cx="3057525" cy="236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311758"/>
            <a:ext cx="403245" cy="329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44225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940935"/>
            <a:ext cx="1950720" cy="18294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9773" y="2182448"/>
            <a:ext cx="403245" cy="329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285875"/>
            <a:ext cx="109728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47081" y="1782619"/>
            <a:ext cx="412483" cy="544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40835" y="2881630"/>
            <a:ext cx="1861185" cy="341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7227" y="5172364"/>
            <a:ext cx="680337" cy="286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2025-04-30T06:47:02Z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