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4" r:id="rId4"/>
    <p:sldId id="361" r:id="rId5"/>
    <p:sldId id="360" r:id="rId6"/>
    <p:sldId id="358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5" r:id="rId19"/>
    <p:sldId id="344" r:id="rId20"/>
    <p:sldId id="343" r:id="rId21"/>
    <p:sldId id="342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36" autoAdjust="0"/>
    <p:restoredTop sz="94660"/>
  </p:normalViewPr>
  <p:slideViewPr>
    <p:cSldViewPr showGuides="1">
      <p:cViewPr>
        <p:scale>
          <a:sx n="66" d="100"/>
          <a:sy n="66" d="100"/>
        </p:scale>
        <p:origin x="1012" y="81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3047960" y="3003172"/>
            <a:ext cx="6096080" cy="85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48534"/>
            <a:ext cx="9120416" cy="459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3488" y="3335662"/>
            <a:ext cx="450559" cy="44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41"/>
          <a:stretch>
            <a:fillRect/>
          </a:stretch>
        </p:blipFill>
        <p:spPr>
          <a:xfrm>
            <a:off x="9696400" y="1352590"/>
            <a:ext cx="2259924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366367"/>
            <a:ext cx="1257142" cy="37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68046"/>
            <a:ext cx="2180952" cy="33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3664010"/>
            <a:ext cx="666666" cy="31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6666" y="2001727"/>
            <a:ext cx="257142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761" y="1829647"/>
            <a:ext cx="257141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3116117"/>
            <a:ext cx="247619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4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9684" y="3390113"/>
            <a:ext cx="3056403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448" y="3931378"/>
            <a:ext cx="1943630" cy="6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940" y="4911622"/>
            <a:ext cx="3852153" cy="26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17677" y="5301209"/>
            <a:ext cx="2124679" cy="77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3940" y="6378792"/>
            <a:ext cx="1401605" cy="25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374251"/>
            <a:ext cx="7419047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956138"/>
            <a:ext cx="2857142" cy="31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456" y="3499869"/>
            <a:ext cx="3312368" cy="3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110372"/>
            <a:ext cx="2914285" cy="29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972001"/>
            <a:ext cx="3685904" cy="88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088962"/>
            <a:ext cx="6206184" cy="76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100911"/>
            <a:ext cx="7358312" cy="76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112860"/>
            <a:ext cx="5838095" cy="33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05904" y="972001"/>
            <a:ext cx="4282384" cy="88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18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89142"/>
            <a:ext cx="10800000" cy="391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22745"/>
            <a:ext cx="342857" cy="29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289849"/>
            <a:ext cx="304761" cy="29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89965"/>
            <a:ext cx="743077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26144"/>
            <a:ext cx="7428571" cy="37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84828"/>
            <a:ext cx="2790476" cy="65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329940"/>
            <a:ext cx="374205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4197165"/>
            <a:ext cx="10800000" cy="186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4197350"/>
            <a:ext cx="374205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5156835"/>
            <a:ext cx="791845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13" grpId="0" bldLvl="0" animBg="1"/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4585"/>
            <a:ext cx="498348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50205"/>
            <a:ext cx="6171428" cy="34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651125"/>
            <a:ext cx="218313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23827"/>
            <a:ext cx="1323809" cy="28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9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959" y="4229047"/>
            <a:ext cx="2236248" cy="27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9005" y="4686317"/>
            <a:ext cx="4143873" cy="28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4229100"/>
            <a:ext cx="354076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4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7881"/>
            <a:ext cx="6942857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30424"/>
            <a:ext cx="4885714" cy="34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83130"/>
            <a:ext cx="6048375" cy="151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883025"/>
            <a:ext cx="702691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856"/>
            <a:ext cx="2361904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090" y="1650365"/>
            <a:ext cx="996188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20244"/>
            <a:ext cx="5571428" cy="3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82362"/>
            <a:ext cx="5752380" cy="3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08685"/>
            <a:ext cx="8728710" cy="438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885" y="2168525"/>
            <a:ext cx="2552700" cy="23939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1725"/>
            <a:ext cx="728853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25302"/>
            <a:ext cx="1276190" cy="2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665730"/>
            <a:ext cx="565785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914"/>
            <a:ext cx="6480000" cy="31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87324"/>
            <a:ext cx="6480000" cy="28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95830"/>
            <a:ext cx="648000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192145"/>
            <a:ext cx="392239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4124960"/>
            <a:ext cx="229298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81990" y="5081905"/>
            <a:ext cx="651954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81904" y="5788519"/>
            <a:ext cx="6480000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0850" y="4124960"/>
            <a:ext cx="417131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683125" y="3192145"/>
            <a:ext cx="141287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095365" y="3192145"/>
            <a:ext cx="244538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23" grpId="0" bldLvl="0" animBg="1"/>
      <p:bldP spid="36" grpId="0" bldLvl="0" animBg="1"/>
      <p:bldP spid="48" grpId="0" bldLvl="0" animBg="1"/>
      <p:bldP spid="50" grpId="0" bldLvl="0" animBg="1"/>
      <p:bldP spid="2" grpId="0" bldLvl="0" animBg="1"/>
      <p:bldP spid="51" grpId="0" bldLvl="0" animBg="1"/>
      <p:bldP spid="5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969"/>
            <a:ext cx="6485714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34820"/>
            <a:ext cx="33439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68571"/>
            <a:ext cx="5295238" cy="36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289935"/>
            <a:ext cx="5414010" cy="175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154930"/>
            <a:ext cx="334327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26535" y="1734820"/>
            <a:ext cx="341757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11" grpId="0" bldLvl="0" animBg="1"/>
      <p:bldP spid="18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382020"/>
            <a:ext cx="276190" cy="2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48"/>
          <a:stretch>
            <a:fillRect/>
          </a:stretch>
        </p:blipFill>
        <p:spPr>
          <a:xfrm>
            <a:off x="335280" y="836295"/>
            <a:ext cx="9192260" cy="425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3789045"/>
            <a:ext cx="3456940" cy="18796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05" y="1463490"/>
            <a:ext cx="10800000" cy="251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60"/>
          <a:stretch>
            <a:fillRect/>
          </a:stretch>
        </p:blipFill>
        <p:spPr>
          <a:xfrm>
            <a:off x="-96610" y="908685"/>
            <a:ext cx="10800000" cy="55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190" y="3572510"/>
            <a:ext cx="4275455" cy="232473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337"/>
            <a:ext cx="5838095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714" y="1591064"/>
            <a:ext cx="2657142" cy="2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714" y="2048220"/>
            <a:ext cx="1352380" cy="2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815" y="2457450"/>
            <a:ext cx="58032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33959"/>
            <a:ext cx="2266666" cy="31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381375"/>
            <a:ext cx="8403590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714" y="4753057"/>
            <a:ext cx="7580952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210212"/>
            <a:ext cx="3847619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714" y="5676892"/>
            <a:ext cx="2819047" cy="2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815" y="6086475"/>
            <a:ext cx="71551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bldLvl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9006205" cy="344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4520" r="34767"/>
          <a:stretch>
            <a:fillRect/>
          </a:stretch>
        </p:blipFill>
        <p:spPr>
          <a:xfrm>
            <a:off x="4511675" y="3861435"/>
            <a:ext cx="4503420" cy="282067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960"/>
            <a:ext cx="477710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420495"/>
            <a:ext cx="354584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58645"/>
            <a:ext cx="55994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209800"/>
            <a:ext cx="306197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088872"/>
            <a:ext cx="3466666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59730" y="1076960"/>
            <a:ext cx="298386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81420" y="1858645"/>
            <a:ext cx="260032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43960" y="2209800"/>
            <a:ext cx="200914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5" grpId="0" animBg="1"/>
      <p:bldP spid="2" grpId="0" bldLvl="0" animBg="1"/>
      <p:bldP spid="16" grpId="0" bldLvl="0" animBg="1"/>
      <p:bldP spid="1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00760"/>
            <a:ext cx="75361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401445"/>
            <a:ext cx="34067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18310"/>
            <a:ext cx="365379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83130"/>
            <a:ext cx="180975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567305"/>
            <a:ext cx="252285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413641"/>
            <a:ext cx="3466666" cy="2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804685"/>
            <a:ext cx="2247619" cy="65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88765" y="1401445"/>
            <a:ext cx="335534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41040" y="2567305"/>
            <a:ext cx="30607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80150" y="2567305"/>
            <a:ext cx="197675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92375" y="2183130"/>
            <a:ext cx="383730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16" grpId="0" animBg="1"/>
      <p:bldP spid="18" grpId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859002"/>
            <a:ext cx="295238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0" r="74892"/>
          <a:stretch>
            <a:fillRect/>
          </a:stretch>
        </p:blipFill>
        <p:spPr>
          <a:xfrm>
            <a:off x="8976320" y="3284984"/>
            <a:ext cx="2711704" cy="2478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648960"/>
            <a:ext cx="304761" cy="29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620969"/>
            <a:ext cx="295237" cy="30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716815"/>
            <a:ext cx="276190" cy="29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6" r="52661"/>
          <a:stretch>
            <a:fillRect/>
          </a:stretch>
        </p:blipFill>
        <p:spPr>
          <a:xfrm>
            <a:off x="4511824" y="3573016"/>
            <a:ext cx="2376264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432219"/>
            <a:ext cx="295238" cy="30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462698"/>
            <a:ext cx="333333" cy="29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55" t="25458" r="27109"/>
          <a:stretch>
            <a:fillRect/>
          </a:stretch>
        </p:blipFill>
        <p:spPr>
          <a:xfrm>
            <a:off x="4655840" y="3673520"/>
            <a:ext cx="2736304" cy="2530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6" name="矩形 5"/>
          <p:cNvSpPr/>
          <p:nvPr/>
        </p:nvSpPr>
        <p:spPr>
          <a:xfrm>
            <a:off x="7248128" y="47971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68</cp:revision>
  <dcterms:created xsi:type="dcterms:W3CDTF">2015-09-16T06:44:00Z</dcterms:created>
  <dcterms:modified xsi:type="dcterms:W3CDTF">2024-04-27T11:30:48Z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