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943225"/>
            <a:ext cx="100107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424940"/>
            <a:ext cx="10448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422148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724025"/>
            <a:ext cx="92773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573145"/>
            <a:ext cx="3286125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34770"/>
            <a:ext cx="104584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149725"/>
            <a:ext cx="87820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34290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8820" y="1990725"/>
            <a:ext cx="31337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45235"/>
            <a:ext cx="104775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509135"/>
            <a:ext cx="2312670" cy="22536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63906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86510"/>
            <a:ext cx="105060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270891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62380"/>
            <a:ext cx="104584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861435"/>
            <a:ext cx="27051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263715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345" y="1178560"/>
            <a:ext cx="10107930" cy="557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540" y="375094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2004695"/>
            <a:ext cx="2971800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78890"/>
            <a:ext cx="1047750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595" y="2504440"/>
            <a:ext cx="984885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630" y="4308475"/>
            <a:ext cx="2545080" cy="2460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32131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28420"/>
            <a:ext cx="10506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525" y="2565400"/>
            <a:ext cx="50355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260" y="371729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494157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24610"/>
            <a:ext cx="10477500" cy="46386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86460"/>
            <a:ext cx="98107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8355" y="2133600"/>
            <a:ext cx="10814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8345" y="5805170"/>
            <a:ext cx="338645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39215"/>
            <a:ext cx="10525125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2181225"/>
            <a:ext cx="98964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9110" y="2181225"/>
            <a:ext cx="542925" cy="51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9110" y="3501390"/>
            <a:ext cx="10071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2580" y="4077335"/>
            <a:ext cx="256413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528445"/>
            <a:ext cx="104584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781300"/>
            <a:ext cx="45243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115695"/>
            <a:ext cx="98012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2421255"/>
            <a:ext cx="26365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746125"/>
            <a:ext cx="9641205" cy="6069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795" y="1988820"/>
            <a:ext cx="18364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2130" y="5733415"/>
            <a:ext cx="12407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87475"/>
            <a:ext cx="10401300" cy="49434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28420"/>
            <a:ext cx="9829800" cy="42005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667510"/>
            <a:ext cx="99250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3719830"/>
            <a:ext cx="979170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3475" y="1772920"/>
            <a:ext cx="10031730" cy="304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42390"/>
            <a:ext cx="104775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501390"/>
            <a:ext cx="30289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535" y="25654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2114550"/>
            <a:ext cx="98964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7445" y="1988820"/>
            <a:ext cx="10104120" cy="286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068705"/>
            <a:ext cx="1043940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3714750"/>
            <a:ext cx="6966585" cy="1497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5373370"/>
            <a:ext cx="6290310" cy="137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07135"/>
            <a:ext cx="10458450" cy="55911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261745"/>
            <a:ext cx="99726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760" y="2061210"/>
            <a:ext cx="614299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2997200"/>
            <a:ext cx="6546215" cy="134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515" y="4509135"/>
            <a:ext cx="7655560" cy="105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95095"/>
            <a:ext cx="104870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501390"/>
            <a:ext cx="24288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2637155"/>
            <a:ext cx="90678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68730"/>
            <a:ext cx="104394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4293235"/>
            <a:ext cx="46386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705" y="3717290"/>
            <a:ext cx="7975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33195"/>
            <a:ext cx="10439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325" y="2924810"/>
            <a:ext cx="376237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55" y="2708910"/>
            <a:ext cx="50355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69365"/>
            <a:ext cx="104584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4004945"/>
            <a:ext cx="28194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75915" y="3429000"/>
            <a:ext cx="17703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48410"/>
            <a:ext cx="104394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77335"/>
            <a:ext cx="27241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035" y="328549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87145"/>
            <a:ext cx="104584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4077335"/>
            <a:ext cx="22440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877945"/>
            <a:ext cx="38671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