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2976245"/>
            <a:ext cx="99250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44295"/>
            <a:ext cx="104394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15" y="2708910"/>
            <a:ext cx="238887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285490"/>
            <a:ext cx="425767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40485"/>
            <a:ext cx="104394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4869180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718945"/>
            <a:ext cx="103917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1718945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93825"/>
            <a:ext cx="104394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0" y="2773045"/>
            <a:ext cx="983932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1485265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724025"/>
            <a:ext cx="104679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3213100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0475" y="1566545"/>
            <a:ext cx="4591050" cy="37242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97305"/>
            <a:ext cx="104013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2708910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3425" y="1718945"/>
            <a:ext cx="3105150" cy="34194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366520"/>
            <a:ext cx="104965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2061210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80160"/>
            <a:ext cx="104584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5372735"/>
            <a:ext cx="9344025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2708910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562100"/>
            <a:ext cx="10506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435" y="4653280"/>
            <a:ext cx="208597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2124075"/>
            <a:ext cx="10420350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1080770"/>
            <a:ext cx="7724775" cy="46958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747520"/>
            <a:ext cx="98774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335" y="1772920"/>
            <a:ext cx="37299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650" y="3861435"/>
            <a:ext cx="9207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914525"/>
            <a:ext cx="10172700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2047875"/>
            <a:ext cx="9772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425" y="4221480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315720"/>
            <a:ext cx="98679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8165" y="2708910"/>
            <a:ext cx="508508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485900"/>
            <a:ext cx="1042035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933700"/>
            <a:ext cx="34671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766570"/>
            <a:ext cx="98393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766570"/>
            <a:ext cx="91313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525" y="3141345"/>
            <a:ext cx="24682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985" y="4437380"/>
            <a:ext cx="16427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766570"/>
            <a:ext cx="98583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145" y="4437380"/>
            <a:ext cx="930275" cy="54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814195"/>
            <a:ext cx="10487025" cy="3228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317625"/>
            <a:ext cx="105441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853055"/>
            <a:ext cx="322897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8030" y="1988820"/>
            <a:ext cx="85407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223645"/>
            <a:ext cx="99631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2708910"/>
            <a:ext cx="6836410" cy="998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760" y="3933190"/>
            <a:ext cx="9903460" cy="1890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447800"/>
            <a:ext cx="104775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038350"/>
            <a:ext cx="960120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600200"/>
            <a:ext cx="99250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1600200"/>
            <a:ext cx="5944235" cy="1245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760" y="2925445"/>
            <a:ext cx="9845675" cy="23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847850"/>
            <a:ext cx="99060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3000" y="1772920"/>
            <a:ext cx="10105390" cy="323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66570"/>
            <a:ext cx="10448925" cy="33242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285875"/>
            <a:ext cx="99536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1412875"/>
            <a:ext cx="6563360" cy="2295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760" y="3861435"/>
            <a:ext cx="975931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760" y="4509135"/>
            <a:ext cx="9944735" cy="110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90320"/>
            <a:ext cx="104584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845" y="3429000"/>
            <a:ext cx="398145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995" y="2637155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55395"/>
            <a:ext cx="104679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708910"/>
            <a:ext cx="28860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460" y="1917065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230630"/>
            <a:ext cx="1042987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293235"/>
            <a:ext cx="2800350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460" y="1196975"/>
            <a:ext cx="16065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8260" y="3213100"/>
            <a:ext cx="1059815" cy="534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4584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045" y="1988820"/>
            <a:ext cx="10086975" cy="114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2924810"/>
            <a:ext cx="2886075" cy="2905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56270" y="1917065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412875"/>
            <a:ext cx="104584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141345"/>
            <a:ext cx="3476625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930" y="2708910"/>
            <a:ext cx="575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76350"/>
            <a:ext cx="104584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260" y="1917065"/>
            <a:ext cx="79057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2025-05-19T05:44:31Z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