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2990850"/>
            <a:ext cx="85439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528445"/>
            <a:ext cx="104394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930" y="162877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71295"/>
            <a:ext cx="10525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162877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509395"/>
            <a:ext cx="992505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19225"/>
            <a:ext cx="10525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278130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43660"/>
            <a:ext cx="10420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930" y="328549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040" y="839470"/>
            <a:ext cx="10106660" cy="5948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328549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485900"/>
            <a:ext cx="997267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609725"/>
            <a:ext cx="1049655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1838325"/>
            <a:ext cx="7934325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304925"/>
            <a:ext cx="98964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9730" y="321310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705" y="3789045"/>
            <a:ext cx="98933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4020" y="443738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97305"/>
            <a:ext cx="10477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975" y="2637155"/>
            <a:ext cx="9461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660" y="3933190"/>
            <a:ext cx="30689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905" y="4581525"/>
            <a:ext cx="12490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760" y="5877560"/>
            <a:ext cx="9544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19200"/>
            <a:ext cx="1045845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566545"/>
            <a:ext cx="9877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965" y="2205355"/>
            <a:ext cx="9988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4065" y="465328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543050"/>
            <a:ext cx="104203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790825"/>
            <a:ext cx="36099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414145"/>
            <a:ext cx="99060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25" y="2205355"/>
            <a:ext cx="24022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4221480"/>
            <a:ext cx="83350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850" y="4869180"/>
            <a:ext cx="9810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461770"/>
            <a:ext cx="98774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235" y="2132965"/>
            <a:ext cx="73533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25" y="4221480"/>
            <a:ext cx="9194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814195"/>
            <a:ext cx="10496550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857375"/>
            <a:ext cx="99726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917065"/>
            <a:ext cx="6764655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3789045"/>
            <a:ext cx="9052560" cy="1116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172210"/>
            <a:ext cx="10201275" cy="56495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226185"/>
            <a:ext cx="9839325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564765"/>
            <a:ext cx="87058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905" y="1341120"/>
            <a:ext cx="9961245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020" y="2511425"/>
            <a:ext cx="8419465" cy="132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370" y="3789045"/>
            <a:ext cx="897953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06830"/>
            <a:ext cx="10544175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630" y="1167765"/>
            <a:ext cx="10187940" cy="5640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145" y="1772920"/>
            <a:ext cx="17081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4110" y="5013325"/>
            <a:ext cx="97218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985" y="6309360"/>
            <a:ext cx="89281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1985645"/>
            <a:ext cx="7210425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743075"/>
            <a:ext cx="99631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772920"/>
            <a:ext cx="10076815" cy="346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286510"/>
            <a:ext cx="99726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1286510"/>
            <a:ext cx="10061575" cy="455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47470"/>
            <a:ext cx="104679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141345"/>
            <a:ext cx="328612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325" y="198882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71905"/>
            <a:ext cx="104394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429000"/>
            <a:ext cx="38195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3285490"/>
            <a:ext cx="22701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429635"/>
            <a:ext cx="38195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01115"/>
            <a:ext cx="104965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004945"/>
            <a:ext cx="261937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8075" y="3285490"/>
            <a:ext cx="10445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499870"/>
            <a:ext cx="10477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80" y="4797425"/>
            <a:ext cx="8153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87145"/>
            <a:ext cx="105251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256540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528445"/>
            <a:ext cx="10401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227711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2025-05-19T05:41:55Z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