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  <p:sldId id="339" r:id="rId19"/>
    <p:sldId id="340" r:id="rId20"/>
    <p:sldId id="341" r:id="rId21"/>
    <p:sldId id="342" r:id="rId22"/>
    <p:sldId id="343" r:id="rId23"/>
    <p:sldId id="344" r:id="rId24"/>
    <p:sldId id="345" r:id="rId25"/>
    <p:sldId id="346" r:id="rId26"/>
    <p:sldId id="347" r:id="rId27"/>
    <p:sldId id="348" r:id="rId28"/>
    <p:sldId id="349" r:id="rId29"/>
    <p:sldId id="350" r:id="rId30"/>
    <p:sldId id="351" r:id="rId31"/>
    <p:sldId id="352" r:id="rId32"/>
    <p:sldId id="353" r:id="rId33"/>
  </p:sldIdLst>
  <p:sldSz cx="12192000" cy="6858000"/>
  <p:notesSz cx="6858000" cy="9144000"/>
  <p:custDataLst>
    <p:tags r:id="rId3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9" Type="http://schemas.openxmlformats.org/officeDocument/2006/relationships/tags" Target="tags/tag1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handoutMaster" Target="handoutMasters/handoutMaster1.xml"/><Relationship Id="rId34" Type="http://schemas.openxmlformats.org/officeDocument/2006/relationships/notesMaster" Target="notesMasters/notesMaster1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52195" y="2971800"/>
            <a:ext cx="10086975" cy="9144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95350" y="1743075"/>
            <a:ext cx="10401300" cy="33718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416540" y="1917065"/>
            <a:ext cx="523240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85825" y="1484630"/>
            <a:ext cx="10420350" cy="3314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15" y="5013325"/>
            <a:ext cx="7058025" cy="4572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488930" y="2277110"/>
            <a:ext cx="523240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19245" y="1495425"/>
            <a:ext cx="3952875" cy="386715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7250" y="1743075"/>
            <a:ext cx="10477500" cy="33718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416540" y="1845310"/>
            <a:ext cx="523240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58875" y="998855"/>
            <a:ext cx="10180320" cy="575119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416540" y="1628775"/>
            <a:ext cx="523240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42645" y="1329690"/>
            <a:ext cx="10506075" cy="46291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488930" y="2708910"/>
            <a:ext cx="523240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3165" y="987425"/>
            <a:ext cx="10132060" cy="578612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416540" y="3573145"/>
            <a:ext cx="523240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7715" y="2348865"/>
            <a:ext cx="10534650" cy="188595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56970" y="1325880"/>
            <a:ext cx="9877425" cy="52101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063750" y="5589270"/>
            <a:ext cx="2804160" cy="856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76020" y="1404620"/>
            <a:ext cx="9839325" cy="40481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719830" y="2132965"/>
            <a:ext cx="1078865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47725" y="1276985"/>
            <a:ext cx="10496550" cy="4591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84740" y="1917065"/>
            <a:ext cx="935990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264650" y="3285490"/>
            <a:ext cx="935990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31950" y="5301615"/>
            <a:ext cx="1011555" cy="4699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99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bldLvl="0" animBg="1"/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6775" y="1326515"/>
            <a:ext cx="10458450" cy="53530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872355" y="4725670"/>
            <a:ext cx="1005205" cy="4603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048750" y="5445760"/>
            <a:ext cx="2319020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63750" y="6093460"/>
            <a:ext cx="2155190" cy="4603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2170" y="1322070"/>
            <a:ext cx="10487025" cy="550545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37920" y="2143125"/>
            <a:ext cx="9915525" cy="25717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448300" y="2132965"/>
            <a:ext cx="1718310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112125" y="3501390"/>
            <a:ext cx="1012825" cy="459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62050" y="2414270"/>
            <a:ext cx="9867900" cy="20288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392035" y="2493010"/>
            <a:ext cx="1120775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719830" y="3861435"/>
            <a:ext cx="523240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3660" y="1052195"/>
            <a:ext cx="9157335" cy="5567045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5230" y="791845"/>
            <a:ext cx="9925050" cy="59912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199515" y="765175"/>
            <a:ext cx="9966960" cy="2892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271905" y="3861435"/>
            <a:ext cx="9895205" cy="28981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34745" y="884555"/>
            <a:ext cx="10171430" cy="521589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650" y="6021070"/>
            <a:ext cx="1990725" cy="53340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62050" y="995045"/>
            <a:ext cx="9867900" cy="48672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199515" y="1125220"/>
            <a:ext cx="10009505" cy="19164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55370" y="2925445"/>
            <a:ext cx="9992995" cy="31032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6300" y="1321435"/>
            <a:ext cx="10439400" cy="5362575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86000" y="2204720"/>
            <a:ext cx="7620000" cy="24479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286000" y="2277110"/>
            <a:ext cx="6578600" cy="11525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279650" y="3501390"/>
            <a:ext cx="6924675" cy="11664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6300" y="1476375"/>
            <a:ext cx="10439400" cy="3905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95550" y="2136775"/>
            <a:ext cx="989330" cy="473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904605" y="4221480"/>
            <a:ext cx="1409700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19300" y="1343025"/>
            <a:ext cx="8153400" cy="41719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991995" y="1343025"/>
            <a:ext cx="8447405" cy="4079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57275" y="1385570"/>
            <a:ext cx="10077450" cy="408622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6775" y="1320165"/>
            <a:ext cx="10458450" cy="4648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16795" y="1988820"/>
            <a:ext cx="1003935" cy="4927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04155" y="4797425"/>
            <a:ext cx="935990" cy="389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6775" y="2082800"/>
            <a:ext cx="10458450" cy="1257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8880" y="3432175"/>
            <a:ext cx="10172700" cy="13430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44785" y="3432175"/>
            <a:ext cx="935990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53820" y="4221480"/>
            <a:ext cx="709930" cy="3752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99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7250" y="1305560"/>
            <a:ext cx="10477500" cy="46767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553210" y="3357245"/>
            <a:ext cx="1156970" cy="4775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553210" y="5445760"/>
            <a:ext cx="1251585" cy="462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2170" y="1348740"/>
            <a:ext cx="10487025" cy="47339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416540" y="4221480"/>
            <a:ext cx="523240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12085" y="1400175"/>
            <a:ext cx="6515100" cy="1352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2265" y="2853055"/>
            <a:ext cx="3533775" cy="327660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4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2025-05-19T05:45:48Z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