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990850"/>
            <a:ext cx="99250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14145"/>
            <a:ext cx="105060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422148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7485" y="1823720"/>
            <a:ext cx="4543425" cy="32099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28750"/>
            <a:ext cx="104870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227647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095500"/>
            <a:ext cx="10487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35731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1737995"/>
            <a:ext cx="5648325" cy="33813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85570"/>
            <a:ext cx="105441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220535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283335"/>
            <a:ext cx="10382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3365" y="342900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924050"/>
            <a:ext cx="752475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92860"/>
            <a:ext cx="104870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278130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320165"/>
            <a:ext cx="10534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930" y="278130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76985"/>
            <a:ext cx="105251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145" y="2708910"/>
            <a:ext cx="24999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145" y="4077335"/>
            <a:ext cx="13620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035" y="5445760"/>
            <a:ext cx="10572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76350"/>
            <a:ext cx="10439400" cy="44481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533525"/>
            <a:ext cx="9906000" cy="3790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24695" y="4149090"/>
            <a:ext cx="129921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0060" y="4797425"/>
            <a:ext cx="55295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200275"/>
            <a:ext cx="98679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2220" y="407733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762125"/>
            <a:ext cx="10258425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320800"/>
            <a:ext cx="9925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560" y="191706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2130" y="3861435"/>
            <a:ext cx="21336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85570"/>
            <a:ext cx="1039177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505" y="1965325"/>
            <a:ext cx="4163060" cy="356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233805"/>
            <a:ext cx="9867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775" y="3357245"/>
            <a:ext cx="44938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768350"/>
            <a:ext cx="9877425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795" y="836930"/>
            <a:ext cx="148272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415" y="1557020"/>
            <a:ext cx="256667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460" y="2205355"/>
            <a:ext cx="52012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460" y="6309360"/>
            <a:ext cx="30968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07465"/>
            <a:ext cx="1045845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320165"/>
            <a:ext cx="100107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670" y="3429000"/>
            <a:ext cx="2285365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670" y="4437380"/>
            <a:ext cx="10233660" cy="1522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85570"/>
            <a:ext cx="105060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3644900"/>
            <a:ext cx="28003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830" y="2781300"/>
            <a:ext cx="13335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2414270"/>
            <a:ext cx="10563225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185545"/>
            <a:ext cx="9934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268730"/>
            <a:ext cx="6548120" cy="4683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92860"/>
            <a:ext cx="10420350" cy="54197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140" y="701040"/>
            <a:ext cx="9720580" cy="613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905" y="765175"/>
            <a:ext cx="6448425" cy="2389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7140" y="3213100"/>
            <a:ext cx="9701530" cy="176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7140" y="5229225"/>
            <a:ext cx="9831705" cy="155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362075"/>
            <a:ext cx="103727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3717290"/>
            <a:ext cx="228600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30" y="278130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04290"/>
            <a:ext cx="104870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357245"/>
            <a:ext cx="62674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660" y="2061210"/>
            <a:ext cx="111125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419350"/>
            <a:ext cx="104870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4245" y="3919855"/>
            <a:ext cx="104203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408430"/>
            <a:ext cx="104108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2781300"/>
            <a:ext cx="34480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2205355"/>
            <a:ext cx="99441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85900"/>
            <a:ext cx="105060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4245" y="2277110"/>
            <a:ext cx="8540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680845"/>
            <a:ext cx="102584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2493010"/>
            <a:ext cx="229235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0550" y="2569210"/>
            <a:ext cx="28956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2025-05-19T05:47:13Z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