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2900045"/>
            <a:ext cx="102203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305560"/>
            <a:ext cx="10487025" cy="4676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540" y="2637155"/>
            <a:ext cx="5346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336040"/>
            <a:ext cx="10458450" cy="5334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60660" y="3429000"/>
            <a:ext cx="5346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372870"/>
            <a:ext cx="1037272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2061210"/>
            <a:ext cx="9791700" cy="3276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540" y="2132965"/>
            <a:ext cx="5346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302385"/>
            <a:ext cx="10467975" cy="525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540" y="1988820"/>
            <a:ext cx="5346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452245"/>
            <a:ext cx="10544175" cy="3952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4785" y="4941570"/>
            <a:ext cx="5346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939165"/>
            <a:ext cx="9163050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329690"/>
            <a:ext cx="10467975" cy="46291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1320165"/>
            <a:ext cx="9915525" cy="4648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981710"/>
            <a:ext cx="9867900" cy="5181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930" y="981075"/>
            <a:ext cx="5346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7850" y="1628775"/>
            <a:ext cx="5346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8165" y="5013325"/>
            <a:ext cx="119824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69365"/>
            <a:ext cx="10458450" cy="5467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292860"/>
            <a:ext cx="105537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55" y="2637155"/>
            <a:ext cx="129921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950" y="4653280"/>
            <a:ext cx="57289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4155" y="6021705"/>
            <a:ext cx="5346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015365"/>
            <a:ext cx="9829800" cy="525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52490" y="1628775"/>
            <a:ext cx="458660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64355" y="2997200"/>
            <a:ext cx="5346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605" y="4365625"/>
            <a:ext cx="5346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4110" y="5733415"/>
            <a:ext cx="168021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356995"/>
            <a:ext cx="1033462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360" y="3357245"/>
            <a:ext cx="9858375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552575"/>
            <a:ext cx="9829800" cy="37528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1315085"/>
            <a:ext cx="9877425" cy="4657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92220" y="1315085"/>
            <a:ext cx="598932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04605" y="1988820"/>
            <a:ext cx="107505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6295" y="3357245"/>
            <a:ext cx="196532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985" y="4725670"/>
            <a:ext cx="805180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850" y="5373370"/>
            <a:ext cx="3143250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766570"/>
            <a:ext cx="10534650" cy="33242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295400"/>
            <a:ext cx="9296400" cy="426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7800" y="1341120"/>
            <a:ext cx="9692005" cy="417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557020"/>
            <a:ext cx="10525125" cy="32385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2190750"/>
            <a:ext cx="9848850" cy="24765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352550"/>
            <a:ext cx="9925050" cy="4152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660" y="1412875"/>
            <a:ext cx="9287510" cy="1527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1905" y="3141345"/>
            <a:ext cx="9785985" cy="1113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905" y="4288790"/>
            <a:ext cx="7730490" cy="110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343660"/>
            <a:ext cx="10439400" cy="46005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283335"/>
            <a:ext cx="10610850" cy="5438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55595" y="4077335"/>
            <a:ext cx="5170805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16540" y="5445760"/>
            <a:ext cx="79121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905" y="6165215"/>
            <a:ext cx="5346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8580" y="687705"/>
            <a:ext cx="9519285" cy="60998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660" y="692785"/>
            <a:ext cx="9863455" cy="6041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2461895"/>
            <a:ext cx="10477500" cy="1933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04605" y="3213100"/>
            <a:ext cx="94742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447800"/>
            <a:ext cx="10487025" cy="3962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55595" y="3501390"/>
            <a:ext cx="3371215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2447925"/>
            <a:ext cx="10572750" cy="1962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540" y="3213100"/>
            <a:ext cx="5346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310640"/>
            <a:ext cx="10458450" cy="4667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3705" y="2708910"/>
            <a:ext cx="134239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28435" y="5445760"/>
            <a:ext cx="64071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343660"/>
            <a:ext cx="10506075" cy="4600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4785" y="2781300"/>
            <a:ext cx="5346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2171700"/>
            <a:ext cx="10477500" cy="2514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89540" y="2925445"/>
            <a:ext cx="5346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2025-05-19T05:48:17Z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