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5995" y="2471420"/>
            <a:ext cx="10239375" cy="1914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461770"/>
            <a:ext cx="10439400" cy="3933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930" y="2061210"/>
            <a:ext cx="50419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1995170"/>
            <a:ext cx="10058400" cy="286702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2295525"/>
            <a:ext cx="10487025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8100" y="4664075"/>
            <a:ext cx="8858250" cy="400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930" y="2348865"/>
            <a:ext cx="50419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9770" y="2090420"/>
            <a:ext cx="3171825" cy="267652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1272540"/>
            <a:ext cx="1042035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4220845"/>
            <a:ext cx="2962275" cy="2343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540" y="2493010"/>
            <a:ext cx="50419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271270"/>
            <a:ext cx="10487025" cy="2162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3933190"/>
            <a:ext cx="3209925" cy="2190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930" y="2421255"/>
            <a:ext cx="50419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952625"/>
            <a:ext cx="10477500" cy="295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84515" y="3213100"/>
            <a:ext cx="50419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2038350"/>
            <a:ext cx="10506075" cy="278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540" y="2061210"/>
            <a:ext cx="50419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5225" y="804545"/>
            <a:ext cx="10050145" cy="60210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930" y="3634740"/>
            <a:ext cx="50419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587500"/>
            <a:ext cx="10458450" cy="224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5085" y="3923665"/>
            <a:ext cx="9991725" cy="1019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930" y="3933190"/>
            <a:ext cx="50419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315720"/>
            <a:ext cx="1050607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8300" y="3789045"/>
            <a:ext cx="2563495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605" y="5661660"/>
            <a:ext cx="168783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278255"/>
            <a:ext cx="10439400" cy="530542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4755" y="916305"/>
            <a:ext cx="9906000" cy="5886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0190" y="916305"/>
            <a:ext cx="78994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48075" y="2205355"/>
            <a:ext cx="50419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8525" y="6381750"/>
            <a:ext cx="164592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7920" y="2538095"/>
            <a:ext cx="9915525" cy="1781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84515" y="2565400"/>
            <a:ext cx="50419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56270" y="3213100"/>
            <a:ext cx="2766695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950" y="3861435"/>
            <a:ext cx="5084445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315085"/>
            <a:ext cx="10439400" cy="45148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9345" y="1303655"/>
            <a:ext cx="9972675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950" y="5085080"/>
            <a:ext cx="6515100" cy="47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650" y="1917065"/>
            <a:ext cx="50419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2170" y="3213100"/>
            <a:ext cx="86741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0190" y="5085715"/>
            <a:ext cx="50419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330960"/>
            <a:ext cx="10439400" cy="534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3285490"/>
            <a:ext cx="4067175" cy="349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2525" y="981075"/>
            <a:ext cx="9886950" cy="4895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740" y="2258060"/>
            <a:ext cx="254889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84065" y="4149090"/>
            <a:ext cx="50419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750" y="5445760"/>
            <a:ext cx="5375910" cy="345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1328420"/>
            <a:ext cx="10496550" cy="420052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9820" y="1495425"/>
            <a:ext cx="9991725" cy="3867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760" y="1557020"/>
            <a:ext cx="9963785" cy="1071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99515" y="2853055"/>
            <a:ext cx="9892030" cy="2525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324610"/>
            <a:ext cx="10506075" cy="234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3861435"/>
            <a:ext cx="3381375" cy="16764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1248410"/>
            <a:ext cx="105251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370" y="3141345"/>
            <a:ext cx="86741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170" y="4941570"/>
            <a:ext cx="911225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9345" y="1306830"/>
            <a:ext cx="9972675" cy="5105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515" y="1341120"/>
            <a:ext cx="9882505" cy="1040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27760" y="2566035"/>
            <a:ext cx="9312275" cy="794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370" y="3535680"/>
            <a:ext cx="10045065" cy="2869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325245"/>
            <a:ext cx="10487025" cy="4924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8165" y="3285490"/>
            <a:ext cx="965835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295" y="1212215"/>
            <a:ext cx="10010775" cy="558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515" y="1268730"/>
            <a:ext cx="9831070" cy="996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9660" y="2479040"/>
            <a:ext cx="10114280" cy="1472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0295" y="4149090"/>
            <a:ext cx="10160635" cy="2598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150" y="1318895"/>
            <a:ext cx="1055370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895" y="2565400"/>
            <a:ext cx="104394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615" y="2565400"/>
            <a:ext cx="790575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6315" y="4437380"/>
            <a:ext cx="50419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675" y="1476375"/>
            <a:ext cx="105346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505" y="2132965"/>
            <a:ext cx="760095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9875" y="2781300"/>
            <a:ext cx="761365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675" y="1265555"/>
            <a:ext cx="1053465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3357245"/>
            <a:ext cx="3581400" cy="2447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48525" y="1917065"/>
            <a:ext cx="50419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16315" y="2493010"/>
            <a:ext cx="50419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271905"/>
            <a:ext cx="10477500" cy="230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3644900"/>
            <a:ext cx="3248025" cy="2562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8660" y="2493010"/>
            <a:ext cx="50419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27550" y="3068955"/>
            <a:ext cx="50419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709420"/>
            <a:ext cx="10477500" cy="3438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930" y="2348865"/>
            <a:ext cx="50419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709420"/>
            <a:ext cx="10668000" cy="3438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685" y="1772920"/>
            <a:ext cx="50419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2025-05-19T05:50:50Z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