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  <p:sldId id="351" r:id="rId31"/>
    <p:sldId id="352" r:id="rId32"/>
    <p:sldId id="353" r:id="rId33"/>
    <p:sldId id="354" r:id="rId34"/>
    <p:sldId id="355" r:id="rId35"/>
    <p:sldId id="356" r:id="rId36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2" Type="http://schemas.openxmlformats.org/officeDocument/2006/relationships/tags" Target="tags/tag1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2.xml"/><Relationship Id="rId39" Type="http://schemas.openxmlformats.org/officeDocument/2006/relationships/presProps" Target="presProps.xml"/><Relationship Id="rId38" Type="http://schemas.openxmlformats.org/officeDocument/2006/relationships/handoutMaster" Target="handoutMasters/handoutMaster1.xml"/><Relationship Id="rId37" Type="http://schemas.openxmlformats.org/officeDocument/2006/relationships/notesMaster" Target="notesMasters/notesMaster1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1650" y="2947670"/>
            <a:ext cx="8648700" cy="9620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2645" y="1518920"/>
            <a:ext cx="10506075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540" y="3573145"/>
            <a:ext cx="517525" cy="417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5825" y="1833245"/>
            <a:ext cx="10420350" cy="3190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540" y="1917065"/>
            <a:ext cx="517525" cy="417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695" y="1490345"/>
            <a:ext cx="10467975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540" y="3645535"/>
            <a:ext cx="517525" cy="417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5825" y="1442720"/>
            <a:ext cx="10420350" cy="1819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805" y="3501390"/>
            <a:ext cx="8115300" cy="1143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930" y="1485265"/>
            <a:ext cx="517525" cy="417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3120" y="1504950"/>
            <a:ext cx="10525125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540" y="1557020"/>
            <a:ext cx="517525" cy="417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2645" y="1329055"/>
            <a:ext cx="10506075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785" y="2708910"/>
            <a:ext cx="517525" cy="417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62175" y="2080895"/>
            <a:ext cx="7867650" cy="269557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905" y="646430"/>
            <a:ext cx="9295765" cy="621157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840" y="1268730"/>
            <a:ext cx="517525" cy="417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3120" y="1819275"/>
            <a:ext cx="10525125" cy="321945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33625" y="1947545"/>
            <a:ext cx="7524750" cy="29622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695" y="1254125"/>
            <a:ext cx="10467975" cy="521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8210" y="2637155"/>
            <a:ext cx="824230" cy="417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12085" y="5949315"/>
            <a:ext cx="1544955" cy="417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09345" y="1485900"/>
            <a:ext cx="9972675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415" y="2205355"/>
            <a:ext cx="2247900" cy="417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76360" y="4221480"/>
            <a:ext cx="959485" cy="417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6775" y="1311910"/>
            <a:ext cx="10458450" cy="523875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6970" y="838200"/>
            <a:ext cx="9877425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08795" y="2132965"/>
            <a:ext cx="633095" cy="417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75065" y="3501390"/>
            <a:ext cx="517525" cy="417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56045" y="4869180"/>
            <a:ext cx="1003300" cy="3752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04380" y="5517515"/>
            <a:ext cx="1010285" cy="417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9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695" y="1261745"/>
            <a:ext cx="10467975" cy="433387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2180" y="1316990"/>
            <a:ext cx="9896475" cy="1209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1230" y="2683510"/>
            <a:ext cx="9858375" cy="2495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096000" y="2637155"/>
            <a:ext cx="517525" cy="417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40595" y="4005580"/>
            <a:ext cx="517525" cy="417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1080770"/>
            <a:ext cx="9810750" cy="469582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6970" y="1766570"/>
            <a:ext cx="9877425" cy="3324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5" y="1845310"/>
            <a:ext cx="517525" cy="417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44110" y="4509135"/>
            <a:ext cx="5335905" cy="417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2170" y="1315085"/>
            <a:ext cx="10487025" cy="451485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33625" y="2019300"/>
            <a:ext cx="7524750" cy="281940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8395" y="1416050"/>
            <a:ext cx="9934575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515" y="1416050"/>
            <a:ext cx="9862820" cy="2264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8395" y="3861435"/>
            <a:ext cx="9945370" cy="25952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2170" y="1311910"/>
            <a:ext cx="10487025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68390" y="1988820"/>
            <a:ext cx="517525" cy="417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24695" y="3357245"/>
            <a:ext cx="1082675" cy="417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560" y="6021705"/>
            <a:ext cx="1136015" cy="417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8235" y="1202055"/>
            <a:ext cx="10206990" cy="5596255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4755" y="920750"/>
            <a:ext cx="9906000" cy="5734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660" y="981075"/>
            <a:ext cx="7354570" cy="1094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905" y="2132965"/>
            <a:ext cx="9856470" cy="16097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905" y="3933190"/>
            <a:ext cx="5381625" cy="1587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515" y="5589270"/>
            <a:ext cx="9928225" cy="1066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9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2170" y="1282700"/>
            <a:ext cx="10487025" cy="5153025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5850" y="1344295"/>
            <a:ext cx="10020300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760" y="1268730"/>
            <a:ext cx="9858375" cy="3171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760" y="4581525"/>
            <a:ext cx="9979025" cy="17818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5825" y="1446530"/>
            <a:ext cx="10420350" cy="1238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775" y="2781300"/>
            <a:ext cx="3381375" cy="3209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96450" y="2132965"/>
            <a:ext cx="1067435" cy="417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3120" y="1376045"/>
            <a:ext cx="10525125" cy="1952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8300" y="2997200"/>
            <a:ext cx="1543050" cy="3057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20055" y="2132965"/>
            <a:ext cx="1021715" cy="417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6775" y="1294765"/>
            <a:ext cx="10458450" cy="1828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3213100"/>
            <a:ext cx="10106025" cy="1238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2205" y="3789045"/>
            <a:ext cx="4638675" cy="30384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495550" y="3285490"/>
            <a:ext cx="1894840" cy="417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6775" y="2124075"/>
            <a:ext cx="10458450" cy="260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4020" y="4221480"/>
            <a:ext cx="877570" cy="417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4070" y="1842770"/>
            <a:ext cx="10563225" cy="317182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90750" y="2009775"/>
            <a:ext cx="7810500" cy="283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650" y="2205355"/>
            <a:ext cx="2179955" cy="417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4110" y="2061210"/>
            <a:ext cx="4848225" cy="2762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2025-05-16T06:27:08Z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