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9"/>
  </p:notesMasterIdLst>
  <p:handoutMasterIdLst>
    <p:handoutMasterId r:id="rId40"/>
  </p:handoutMasterIdLst>
  <p:sldIdLst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  <p:sldId id="339" r:id="rId19"/>
    <p:sldId id="340" r:id="rId20"/>
    <p:sldId id="341" r:id="rId21"/>
    <p:sldId id="342" r:id="rId22"/>
    <p:sldId id="343" r:id="rId23"/>
    <p:sldId id="344" r:id="rId24"/>
    <p:sldId id="345" r:id="rId25"/>
    <p:sldId id="346" r:id="rId26"/>
    <p:sldId id="347" r:id="rId27"/>
    <p:sldId id="348" r:id="rId28"/>
    <p:sldId id="349" r:id="rId29"/>
    <p:sldId id="350" r:id="rId30"/>
    <p:sldId id="351" r:id="rId31"/>
    <p:sldId id="352" r:id="rId32"/>
    <p:sldId id="353" r:id="rId33"/>
    <p:sldId id="354" r:id="rId34"/>
    <p:sldId id="355" r:id="rId35"/>
    <p:sldId id="356" r:id="rId36"/>
    <p:sldId id="357" r:id="rId37"/>
    <p:sldId id="358" r:id="rId38"/>
  </p:sldIdLst>
  <p:sldSz cx="12192000" cy="6858000"/>
  <p:notesSz cx="6858000" cy="9144000"/>
  <p:custDataLst>
    <p:tags r:id="rId4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4" Type="http://schemas.openxmlformats.org/officeDocument/2006/relationships/tags" Target="tags/tag1.xml"/><Relationship Id="rId43" Type="http://schemas.openxmlformats.org/officeDocument/2006/relationships/tableStyles" Target="tableStyles.xml"/><Relationship Id="rId42" Type="http://schemas.openxmlformats.org/officeDocument/2006/relationships/viewProps" Target="viewProps.xml"/><Relationship Id="rId41" Type="http://schemas.openxmlformats.org/officeDocument/2006/relationships/presProps" Target="presProps.xml"/><Relationship Id="rId40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39" Type="http://schemas.openxmlformats.org/officeDocument/2006/relationships/notesMaster" Target="notesMasters/notesMaster1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14425" y="2519045"/>
            <a:ext cx="9963150" cy="18192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3595" y="1652270"/>
            <a:ext cx="10544175" cy="3552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279650" y="4653280"/>
            <a:ext cx="698500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6775" y="1309370"/>
            <a:ext cx="10458450" cy="42386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16540" y="2637155"/>
            <a:ext cx="504190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80745" y="1381125"/>
            <a:ext cx="10429875" cy="2085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15" y="3645535"/>
            <a:ext cx="7772400" cy="10382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88930" y="1628775"/>
            <a:ext cx="504190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14070" y="1947545"/>
            <a:ext cx="10563225" cy="2962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88930" y="3789045"/>
            <a:ext cx="504190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47725" y="1976120"/>
            <a:ext cx="10496550" cy="2905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88930" y="2061210"/>
            <a:ext cx="504190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74750" y="1224280"/>
            <a:ext cx="10160000" cy="5588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88930" y="3573145"/>
            <a:ext cx="504190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85825" y="1657350"/>
            <a:ext cx="10420350" cy="3543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16540" y="2277110"/>
            <a:ext cx="504190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95470" y="1866900"/>
            <a:ext cx="3400425" cy="312420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1695" y="1287145"/>
            <a:ext cx="10467975" cy="2847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6050" y="4293870"/>
            <a:ext cx="9696450" cy="2200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16540" y="3717290"/>
            <a:ext cx="504190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76750" y="1909445"/>
            <a:ext cx="3238500" cy="30384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3120" y="1301750"/>
            <a:ext cx="10525125" cy="5114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9695" y="2997200"/>
            <a:ext cx="4908550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760460" y="5301615"/>
            <a:ext cx="504190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1270" y="5877560"/>
            <a:ext cx="504190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99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1220" y="1257300"/>
            <a:ext cx="10448925" cy="2190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5820" y="3573145"/>
            <a:ext cx="2667000" cy="3048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88930" y="2493010"/>
            <a:ext cx="504190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42645" y="1292860"/>
            <a:ext cx="10506075" cy="5276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55275" y="2997200"/>
            <a:ext cx="504190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6775" y="1447800"/>
            <a:ext cx="10458450" cy="3962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88930" y="2637155"/>
            <a:ext cx="504190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9675" y="923925"/>
            <a:ext cx="9772650" cy="501015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99820" y="1457325"/>
            <a:ext cx="9991725" cy="3943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950" y="5521325"/>
            <a:ext cx="5610225" cy="523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735955" y="1412875"/>
            <a:ext cx="808990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536180" y="3141345"/>
            <a:ext cx="828675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735955" y="5445760"/>
            <a:ext cx="504190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99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3120" y="2019300"/>
            <a:ext cx="10525125" cy="281940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43000" y="1297305"/>
            <a:ext cx="9906000" cy="5124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472170" y="2421255"/>
            <a:ext cx="767715" cy="4038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999740" y="5877560"/>
            <a:ext cx="749935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1695" y="2328545"/>
            <a:ext cx="10467975" cy="2200275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23950" y="1311275"/>
            <a:ext cx="9944100" cy="5095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927985" y="5975350"/>
            <a:ext cx="2635250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805" y="1268730"/>
            <a:ext cx="5029200" cy="3429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95375" y="2295525"/>
            <a:ext cx="10001250" cy="2266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572625" y="3429000"/>
            <a:ext cx="1426845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703705" y="4005580"/>
            <a:ext cx="1555750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80745" y="2305050"/>
            <a:ext cx="10429875" cy="2247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15865" y="3501390"/>
            <a:ext cx="843915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47445" y="1143000"/>
            <a:ext cx="9896475" cy="4572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616315" y="5157470"/>
            <a:ext cx="912495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6300" y="1310005"/>
            <a:ext cx="10439400" cy="4524375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14425" y="1304925"/>
            <a:ext cx="9963150" cy="4248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27760" y="1341120"/>
            <a:ext cx="6950710" cy="18897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127760" y="3230880"/>
            <a:ext cx="9931400" cy="2545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6300" y="1297305"/>
            <a:ext cx="10439400" cy="5124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43660" y="3645535"/>
            <a:ext cx="6030595" cy="27089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80770" y="2099945"/>
            <a:ext cx="10029825" cy="2657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99515" y="2099945"/>
            <a:ext cx="9932670" cy="3022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7250" y="1207135"/>
            <a:ext cx="10477500" cy="5591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43660" y="3573145"/>
            <a:ext cx="7211695" cy="8483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343660" y="4581525"/>
            <a:ext cx="10077450" cy="21717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42645" y="1325880"/>
            <a:ext cx="10506075" cy="5210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28210" y="3645535"/>
            <a:ext cx="504190" cy="403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7250" y="1322705"/>
            <a:ext cx="10477500" cy="1628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5775" y="3068955"/>
            <a:ext cx="2971800" cy="3524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320280" y="1845310"/>
            <a:ext cx="3532505" cy="4603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42645" y="1299210"/>
            <a:ext cx="10506075" cy="1676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47670" y="3068320"/>
            <a:ext cx="6296025" cy="3190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72395" y="1917065"/>
            <a:ext cx="701040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42645" y="1352550"/>
            <a:ext cx="10506075" cy="4152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104380" y="4365625"/>
            <a:ext cx="504190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6300" y="1303655"/>
            <a:ext cx="10439400" cy="1666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5820" y="2997200"/>
            <a:ext cx="2571750" cy="3286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227570" y="1845310"/>
            <a:ext cx="932815" cy="447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2170" y="1284605"/>
            <a:ext cx="10487025" cy="1704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9785" y="3284855"/>
            <a:ext cx="6000750" cy="3038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375910" y="2493010"/>
            <a:ext cx="504190" cy="3886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36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4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2025-05-19T05:49:24Z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