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47"/>
  </p:handoutMasterIdLst>
  <p:sldIdLst>
    <p:sldId id="332" r:id="rId3"/>
    <p:sldId id="370" r:id="rId4"/>
    <p:sldId id="331" r:id="rId5"/>
    <p:sldId id="369" r:id="rId6"/>
    <p:sldId id="302" r:id="rId7"/>
    <p:sldId id="324" r:id="rId9"/>
    <p:sldId id="325" r:id="rId10"/>
    <p:sldId id="327" r:id="rId11"/>
    <p:sldId id="344" r:id="rId12"/>
    <p:sldId id="328" r:id="rId13"/>
    <p:sldId id="345" r:id="rId14"/>
    <p:sldId id="329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84" r:id="rId29"/>
    <p:sldId id="385" r:id="rId30"/>
    <p:sldId id="386" r:id="rId31"/>
    <p:sldId id="387" r:id="rId32"/>
    <p:sldId id="388" r:id="rId33"/>
    <p:sldId id="389" r:id="rId34"/>
    <p:sldId id="390" r:id="rId35"/>
    <p:sldId id="391" r:id="rId36"/>
    <p:sldId id="392" r:id="rId37"/>
    <p:sldId id="393" r:id="rId38"/>
    <p:sldId id="394" r:id="rId39"/>
    <p:sldId id="395" r:id="rId40"/>
    <p:sldId id="396" r:id="rId41"/>
    <p:sldId id="397" r:id="rId42"/>
    <p:sldId id="398" r:id="rId43"/>
    <p:sldId id="399" r:id="rId44"/>
    <p:sldId id="400" r:id="rId45"/>
    <p:sldId id="401" r:id="rId46"/>
  </p:sldIdLst>
  <p:sldSz cx="12192000" cy="6858000"/>
  <p:notesSz cx="6858000" cy="9144000"/>
  <p:custDataLst>
    <p:tags r:id="rId5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7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7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1" Type="http://schemas.openxmlformats.org/officeDocument/2006/relationships/tags" Target="tags/tag1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handoutMaster" Target="handoutMasters/handoutMaster1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1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1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1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1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1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1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18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28950" y="3139440"/>
            <a:ext cx="6134100" cy="579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" y="1988820"/>
            <a:ext cx="11300460" cy="10134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980" y="2988310"/>
            <a:ext cx="11262360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" y="1988820"/>
            <a:ext cx="11300460" cy="10134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645" y="2997200"/>
            <a:ext cx="11277600" cy="3467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" y="1988820"/>
            <a:ext cx="11308080" cy="4114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6540" y="544512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6520" y="1844040"/>
            <a:ext cx="6918960" cy="31699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1070" y="5157470"/>
            <a:ext cx="10309860" cy="1546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630" y="2061210"/>
            <a:ext cx="11254740" cy="3436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490" y="1988820"/>
            <a:ext cx="11209020" cy="45415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" y="1988820"/>
            <a:ext cx="11262360" cy="28803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42214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570" y="2061210"/>
            <a:ext cx="10690860" cy="4152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40" y="2000250"/>
            <a:ext cx="10713720" cy="2857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140" y="5157470"/>
            <a:ext cx="10599420" cy="1615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1988820"/>
            <a:ext cx="11277600" cy="609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4420" y="2997200"/>
            <a:ext cx="10660380" cy="16154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421255"/>
            <a:ext cx="518160" cy="2247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0580" y="2582545"/>
            <a:ext cx="9867900" cy="19659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048115" y="2960370"/>
            <a:ext cx="121666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44820" y="3366135"/>
            <a:ext cx="75755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4380" y="4112895"/>
            <a:ext cx="121666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061210"/>
            <a:ext cx="11231880" cy="24841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" y="2132965"/>
            <a:ext cx="11338560" cy="45415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501332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" y="1988820"/>
            <a:ext cx="11330940" cy="1668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" y="1988820"/>
            <a:ext cx="11308080" cy="4572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2061210"/>
            <a:ext cx="11346180" cy="3634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1988820"/>
            <a:ext cx="10355580" cy="48234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68390" y="24212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1975485"/>
            <a:ext cx="8489950" cy="488251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952490" y="191706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335" y="5661660"/>
            <a:ext cx="368617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16905" y="6237605"/>
            <a:ext cx="102108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890" y="1988820"/>
            <a:ext cx="11300460" cy="21564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40365" y="357314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6780" y="1988820"/>
            <a:ext cx="10378440" cy="3802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2130" y="2061210"/>
            <a:ext cx="6004560" cy="3710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421255"/>
            <a:ext cx="518160" cy="2247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2800" y="3032760"/>
            <a:ext cx="10210800" cy="11963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347710" y="3141345"/>
            <a:ext cx="134747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96450" y="3507740"/>
            <a:ext cx="107759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" y="2099310"/>
            <a:ext cx="11330940" cy="2659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4410" y="1932940"/>
            <a:ext cx="10203180" cy="678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885" y="2637155"/>
            <a:ext cx="1653540" cy="5257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4410" y="2853055"/>
            <a:ext cx="5509260" cy="376428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830" y="256476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985010"/>
            <a:ext cx="11239500" cy="28879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050" y="429323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9355" y="1995805"/>
            <a:ext cx="7273290" cy="484505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2132965"/>
            <a:ext cx="6362700" cy="371094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88820"/>
            <a:ext cx="11285220" cy="402336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23320" cy="445008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880" y="2132965"/>
            <a:ext cx="9540240" cy="234696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061210"/>
            <a:ext cx="10538460" cy="446532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630" y="1988820"/>
            <a:ext cx="10492740" cy="36576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421255"/>
            <a:ext cx="518160" cy="2247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605" y="1988820"/>
            <a:ext cx="10233660" cy="42672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528435" y="2366645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08570" y="3572510"/>
            <a:ext cx="83883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279390" y="4733925"/>
            <a:ext cx="69723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240145" y="5480685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2020" y="2179320"/>
            <a:ext cx="10347960" cy="249936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2060" y="2209800"/>
            <a:ext cx="9707880" cy="24384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4870" y="2129790"/>
            <a:ext cx="10462260" cy="259842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5400" y="2221230"/>
            <a:ext cx="9601200" cy="24155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" y="1988820"/>
            <a:ext cx="11330940" cy="38176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096000" y="515747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" y="2061210"/>
            <a:ext cx="11292840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950" y="393319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988820"/>
            <a:ext cx="10713720" cy="4556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885950"/>
            <a:ext cx="8054340" cy="2026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88820"/>
            <a:ext cx="11262360" cy="34747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43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2025-08-15T03:50:23Z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