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54" r:id="rId17"/>
    <p:sldId id="353" r:id="rId18"/>
    <p:sldId id="352" r:id="rId19"/>
    <p:sldId id="349" r:id="rId20"/>
    <p:sldId id="351" r:id="rId21"/>
    <p:sldId id="350" r:id="rId22"/>
    <p:sldId id="346" r:id="rId23"/>
    <p:sldId id="348" r:id="rId24"/>
    <p:sldId id="347" r:id="rId25"/>
    <p:sldId id="355" r:id="rId26"/>
    <p:sldId id="356" r:id="rId27"/>
    <p:sldId id="357" r:id="rId28"/>
    <p:sldId id="358" r:id="rId29"/>
    <p:sldId id="359" r:id="rId30"/>
    <p:sldId id="360" r:id="rId31"/>
    <p:sldId id="361" r:id="rId32"/>
    <p:sldId id="362" r:id="rId33"/>
    <p:sldId id="363" r:id="rId34"/>
    <p:sldId id="364" r:id="rId35"/>
    <p:sldId id="365" r:id="rId36"/>
    <p:sldId id="36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268760"/>
            <a:ext cx="1148715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5900"/>
            <a:ext cx="115443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4151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365104"/>
            <a:ext cx="97155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2948" y="320804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12776"/>
            <a:ext cx="11487150" cy="255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8093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509712"/>
            <a:ext cx="115062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9408"/>
            <a:ext cx="11233248" cy="56074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77281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29840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33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553825" cy="3228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517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40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40768"/>
            <a:ext cx="107823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5567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1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268760"/>
            <a:ext cx="11449050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2109787"/>
            <a:ext cx="11544300" cy="2638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93379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15567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4149080"/>
            <a:ext cx="374441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50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556792"/>
            <a:ext cx="10782300" cy="3590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6288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4365104"/>
            <a:ext cx="417646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18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10239375" cy="601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35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423987"/>
            <a:ext cx="108489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4077072"/>
            <a:ext cx="10369152" cy="135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3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" y="3429000"/>
            <a:ext cx="108585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8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340768"/>
            <a:ext cx="102108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40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906125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821940"/>
            <a:ext cx="10369152" cy="1772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4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2863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047280"/>
            <a:ext cx="4608512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94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06084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40768"/>
            <a:ext cx="114776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244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52562"/>
            <a:ext cx="11487150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1645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12776"/>
            <a:ext cx="10106025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3933056"/>
            <a:ext cx="1091565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6" y="5157192"/>
            <a:ext cx="10309596" cy="1214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15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4585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0187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6120" y="2348880"/>
            <a:ext cx="28803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892044"/>
            <a:ext cx="25202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6779" y="4535680"/>
            <a:ext cx="1003077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84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08920"/>
            <a:ext cx="10167490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83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1340768"/>
            <a:ext cx="1090612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492896"/>
            <a:ext cx="10277598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1464" y="5461208"/>
            <a:ext cx="10277598" cy="128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70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268760"/>
            <a:ext cx="11468100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5445224"/>
            <a:ext cx="11430000" cy="1295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608" y="2554635"/>
            <a:ext cx="7056784" cy="28626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1911697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268760"/>
            <a:ext cx="11553825" cy="4400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5877272"/>
            <a:ext cx="108204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74699" y="191683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3933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12776"/>
            <a:ext cx="115824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95425"/>
            <a:ext cx="115443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095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2025-08-18T03:08:35Z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