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32" r:id="rId2"/>
    <p:sldId id="331" r:id="rId3"/>
    <p:sldId id="334" r:id="rId4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  <p:sldId id="349" r:id="rId19"/>
    <p:sldId id="350" r:id="rId20"/>
    <p:sldId id="351" r:id="rId21"/>
    <p:sldId id="352" r:id="rId22"/>
    <p:sldId id="353" r:id="rId23"/>
    <p:sldId id="354" r:id="rId24"/>
    <p:sldId id="355" r:id="rId25"/>
    <p:sldId id="356" r:id="rId26"/>
    <p:sldId id="357" r:id="rId27"/>
    <p:sldId id="358" r:id="rId28"/>
    <p:sldId id="359" r:id="rId29"/>
    <p:sldId id="363" r:id="rId30"/>
    <p:sldId id="360" r:id="rId31"/>
    <p:sldId id="361" r:id="rId32"/>
    <p:sldId id="362" r:id="rId33"/>
    <p:sldId id="364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82" d="100"/>
          <a:sy n="82" d="100"/>
        </p:scale>
        <p:origin x="1051" y="11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268760"/>
            <a:ext cx="114776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33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2124" y="2708920"/>
            <a:ext cx="10839450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28498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05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45495"/>
            <a:ext cx="1146810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84482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16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335699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133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64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23987"/>
            <a:ext cx="115252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73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0804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340768"/>
            <a:ext cx="1144905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356992"/>
            <a:ext cx="6972300" cy="120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329003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17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24364"/>
            <a:ext cx="114681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641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40768"/>
            <a:ext cx="107918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7034" y="170080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5301208"/>
            <a:ext cx="410445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503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37" y="2060848"/>
            <a:ext cx="11420475" cy="320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407707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00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33512"/>
            <a:ext cx="1082992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7035" y="170080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4653136"/>
            <a:ext cx="417646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93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40768"/>
            <a:ext cx="108013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0023" y="19888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85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449050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8642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" y="1268760"/>
            <a:ext cx="11010900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2875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340768"/>
            <a:ext cx="10963275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051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40768"/>
            <a:ext cx="1084897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195919"/>
            <a:ext cx="10297144" cy="3069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329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39278"/>
            <a:ext cx="10153128" cy="1149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435" y="4575569"/>
            <a:ext cx="10153128" cy="11497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68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51560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2731" y="2348880"/>
            <a:ext cx="5367114" cy="448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7164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12776"/>
            <a:ext cx="108394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2875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340768"/>
            <a:ext cx="109537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51800"/>
            <a:ext cx="10301411" cy="2697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07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1967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77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40768"/>
            <a:ext cx="108585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564904"/>
            <a:ext cx="10585176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074" y="5229200"/>
            <a:ext cx="10585176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75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6410325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19" y="2420888"/>
            <a:ext cx="8640962" cy="439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0932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412776"/>
            <a:ext cx="1086802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636912"/>
            <a:ext cx="993710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5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340768"/>
            <a:ext cx="1020127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320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369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88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40768"/>
            <a:ext cx="11439525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168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52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5" y="1332252"/>
            <a:ext cx="10513170" cy="54937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4472" y="184482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97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3144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47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357312"/>
            <a:ext cx="114871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888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86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369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29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2025-08-18T03:23:12Z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