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46"/>
  </p:handoutMasterIdLst>
  <p:sldIdLst>
    <p:sldId id="332" r:id="rId3"/>
    <p:sldId id="331" r:id="rId4"/>
    <p:sldId id="369" r:id="rId5"/>
    <p:sldId id="370" r:id="rId6"/>
    <p:sldId id="390" r:id="rId7"/>
    <p:sldId id="302" r:id="rId8"/>
    <p:sldId id="324" r:id="rId10"/>
    <p:sldId id="325" r:id="rId11"/>
    <p:sldId id="327" r:id="rId12"/>
    <p:sldId id="344" r:id="rId13"/>
    <p:sldId id="328" r:id="rId14"/>
    <p:sldId id="345" r:id="rId15"/>
    <p:sldId id="32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9290" y="3082290"/>
            <a:ext cx="8313420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23110"/>
            <a:ext cx="11277600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010" y="1988820"/>
            <a:ext cx="11269980" cy="4282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46180" cy="37871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1988820"/>
            <a:ext cx="11437620" cy="18135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985" y="2204720"/>
            <a:ext cx="6301740" cy="3863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5390" y="2061210"/>
            <a:ext cx="9761220" cy="374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99310"/>
            <a:ext cx="1129284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72640"/>
            <a:ext cx="11254740" cy="27127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68830"/>
            <a:ext cx="11292840" cy="2720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04060"/>
            <a:ext cx="11315700" cy="28498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334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130" y="2781300"/>
            <a:ext cx="10325100" cy="2057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39465" y="316801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80855" y="380682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115" y="4229735"/>
            <a:ext cx="823595" cy="224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06905"/>
            <a:ext cx="11353800" cy="701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" y="3068955"/>
            <a:ext cx="11209020" cy="1653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40773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8520" y="2277110"/>
            <a:ext cx="5394960" cy="4274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8210" y="2061210"/>
            <a:ext cx="10355580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3017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45970"/>
            <a:ext cx="11254740" cy="27660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20459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84280" cy="4747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5080" y="2061210"/>
            <a:ext cx="7101840" cy="3779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430000" cy="4808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17065"/>
            <a:ext cx="11330940" cy="7772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225" y="2924810"/>
            <a:ext cx="5715000" cy="38252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2132965"/>
            <a:ext cx="11285220" cy="2964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33400" cy="3429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495" y="2493010"/>
            <a:ext cx="10393680" cy="24307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112125" y="348361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71945" y="4194810"/>
            <a:ext cx="10483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560" y="1988820"/>
            <a:ext cx="9076690" cy="48425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885" y="2061210"/>
            <a:ext cx="5935980" cy="3832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76450"/>
            <a:ext cx="113157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2080260"/>
            <a:ext cx="11239500" cy="2697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701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43738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8560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1917065"/>
            <a:ext cx="10561320" cy="493014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6770" y="1988820"/>
            <a:ext cx="10538460" cy="47015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2540" y="2141220"/>
            <a:ext cx="964692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210" y="2106930"/>
            <a:ext cx="9593580" cy="264414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334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780" y="2204720"/>
            <a:ext cx="10332720" cy="37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7720" y="1906905"/>
            <a:ext cx="1057656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9560" y="3789045"/>
            <a:ext cx="9817100" cy="2718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78440" cy="17678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3490" y="2061210"/>
            <a:ext cx="9685020" cy="3550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04720"/>
            <a:ext cx="533400" cy="3429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8510" y="2853055"/>
            <a:ext cx="10104120" cy="18059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99435" y="282575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525" y="282575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63770" y="4248150"/>
            <a:ext cx="144970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988820"/>
            <a:ext cx="11346180" cy="3870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24470" y="38614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810" y="52527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988820"/>
            <a:ext cx="10706100" cy="2125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1231880" cy="1661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5" y="4077335"/>
            <a:ext cx="11224260" cy="1295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26920"/>
            <a:ext cx="1124712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2025-08-15T01:11:54Z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