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45"/>
  </p:handoutMasterIdLst>
  <p:sldIdLst>
    <p:sldId id="332" r:id="rId3"/>
    <p:sldId id="331" r:id="rId4"/>
    <p:sldId id="369" r:id="rId5"/>
    <p:sldId id="370" r:id="rId6"/>
    <p:sldId id="302" r:id="rId7"/>
    <p:sldId id="324" r:id="rId9"/>
    <p:sldId id="325" r:id="rId10"/>
    <p:sldId id="327" r:id="rId11"/>
    <p:sldId id="344" r:id="rId12"/>
    <p:sldId id="328" r:id="rId13"/>
    <p:sldId id="345" r:id="rId14"/>
    <p:sldId id="329" r:id="rId15"/>
    <p:sldId id="371" r:id="rId16"/>
    <p:sldId id="372" r:id="rId17"/>
    <p:sldId id="373" r:id="rId18"/>
    <p:sldId id="374" r:id="rId19"/>
    <p:sldId id="375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5" r:id="rId30"/>
    <p:sldId id="386" r:id="rId31"/>
    <p:sldId id="387" r:id="rId32"/>
    <p:sldId id="388" r:id="rId33"/>
    <p:sldId id="389" r:id="rId34"/>
    <p:sldId id="390" r:id="rId35"/>
    <p:sldId id="391" r:id="rId36"/>
    <p:sldId id="392" r:id="rId37"/>
    <p:sldId id="393" r:id="rId38"/>
    <p:sldId id="394" r:id="rId39"/>
    <p:sldId id="395" r:id="rId40"/>
    <p:sldId id="396" r:id="rId41"/>
    <p:sldId id="397" r:id="rId42"/>
    <p:sldId id="399" r:id="rId43"/>
    <p:sldId id="398" r:id="rId44"/>
  </p:sldIdLst>
  <p:sldSz cx="12192000" cy="6858000"/>
  <p:notesSz cx="6858000" cy="9144000"/>
  <p:custDataLst>
    <p:tags r:id="rId4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2" d="100"/>
          <a:sy n="82" d="100"/>
        </p:scale>
        <p:origin x="1051" y="5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9" Type="http://schemas.openxmlformats.org/officeDocument/2006/relationships/tags" Target="tags/tag1.xml"/><Relationship Id="rId48" Type="http://schemas.openxmlformats.org/officeDocument/2006/relationships/tableStyles" Target="tableStyles.xml"/><Relationship Id="rId47" Type="http://schemas.openxmlformats.org/officeDocument/2006/relationships/viewProps" Target="viewProps.xml"/><Relationship Id="rId46" Type="http://schemas.openxmlformats.org/officeDocument/2006/relationships/presProps" Target="presProps.xml"/><Relationship Id="rId45" Type="http://schemas.openxmlformats.org/officeDocument/2006/relationships/handoutMaster" Target="handoutMasters/handoutMaster1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1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5.png"/><Relationship Id="rId1" Type="http://schemas.openxmlformats.org/officeDocument/2006/relationships/image" Target="../media/image15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1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7.png"/><Relationship Id="rId1" Type="http://schemas.openxmlformats.org/officeDocument/2006/relationships/image" Target="../media/image1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1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9.png"/><Relationship Id="rId1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0.png"/><Relationship Id="rId1" Type="http://schemas.openxmlformats.org/officeDocument/2006/relationships/image" Target="../media/image1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1.png"/><Relationship Id="rId1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2.png"/><Relationship Id="rId1" Type="http://schemas.openxmlformats.org/officeDocument/2006/relationships/image" Target="../media/image1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3.png"/><Relationship Id="rId1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4.png"/><Relationship Id="rId1" Type="http://schemas.openxmlformats.org/officeDocument/2006/relationships/image" Target="../media/image1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5.png"/><Relationship Id="rId1" Type="http://schemas.openxmlformats.org/officeDocument/2006/relationships/image" Target="../media/image15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6.png"/><Relationship Id="rId1" Type="http://schemas.openxmlformats.org/officeDocument/2006/relationships/image" Target="../media/image15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7.png"/><Relationship Id="rId1" Type="http://schemas.openxmlformats.org/officeDocument/2006/relationships/image" Target="../media/image15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8.png"/><Relationship Id="rId1" Type="http://schemas.openxmlformats.org/officeDocument/2006/relationships/image" Target="../media/image1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9.png"/><Relationship Id="rId1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0.png"/><Relationship Id="rId1" Type="http://schemas.openxmlformats.org/officeDocument/2006/relationships/image" Target="../media/image1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1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2980" y="3070860"/>
            <a:ext cx="10226040" cy="716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" y="1988820"/>
            <a:ext cx="11346180" cy="3261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1988820"/>
            <a:ext cx="9974580" cy="6324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28885" y="1988820"/>
            <a:ext cx="1676400" cy="58674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525" y="3068955"/>
            <a:ext cx="10728960" cy="34366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4830" y="19685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061210"/>
            <a:ext cx="11186160" cy="61722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5610" y="2708910"/>
            <a:ext cx="6240780" cy="398526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0685" y="198882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2132965"/>
            <a:ext cx="11384280" cy="3665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010" y="2087880"/>
            <a:ext cx="11269980" cy="26822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4830" y="19685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88820"/>
            <a:ext cx="11399520" cy="34823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88820"/>
            <a:ext cx="11353800" cy="265938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04830" y="19685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960" y="1988820"/>
            <a:ext cx="11308080" cy="445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988820"/>
            <a:ext cx="11330940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0050" y="29248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2440" y="2061210"/>
            <a:ext cx="11209020" cy="187452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0685" y="32848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899285"/>
            <a:ext cx="563880" cy="461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9470" y="2924810"/>
            <a:ext cx="10538460" cy="3962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719955" y="3599815"/>
            <a:ext cx="101663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56270" y="3573145"/>
            <a:ext cx="101663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68165" y="4031615"/>
            <a:ext cx="1016635" cy="227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16605" y="5093335"/>
            <a:ext cx="62801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04795" y="5490845"/>
            <a:ext cx="842010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239635" y="4371340"/>
            <a:ext cx="101663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56045" y="5085080"/>
            <a:ext cx="101663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52080" y="5398135"/>
            <a:ext cx="101663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3085" y="1917065"/>
            <a:ext cx="8563610" cy="4932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715" y="1988820"/>
            <a:ext cx="1076706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525" y="2132965"/>
            <a:ext cx="7848600" cy="166116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12125" y="1772920"/>
            <a:ext cx="3383280" cy="4815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95550" y="1988820"/>
            <a:ext cx="7155180" cy="48158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72170" y="20612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88820"/>
            <a:ext cx="11384280" cy="17297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0290" y="1935480"/>
            <a:ext cx="10091420" cy="48977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952490" y="20612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7805" y="1934210"/>
            <a:ext cx="9234170" cy="4902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24245" y="193421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335" y="5661660"/>
            <a:ext cx="412623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735955" y="6237605"/>
            <a:ext cx="1728470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1917065"/>
            <a:ext cx="11315700" cy="47396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0685" y="594931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1080" y="2000250"/>
            <a:ext cx="10149840" cy="2857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3460" y="1988820"/>
            <a:ext cx="10165080" cy="3642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908175"/>
            <a:ext cx="563880" cy="461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2960" y="3105785"/>
            <a:ext cx="10546080" cy="342138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972050" y="3473450"/>
            <a:ext cx="112458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71495" y="4941570"/>
            <a:ext cx="112458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940" y="5319395"/>
            <a:ext cx="768350" cy="246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8860" y="1988820"/>
            <a:ext cx="7574280" cy="3909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988820"/>
            <a:ext cx="11315700" cy="33756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035" y="2061210"/>
            <a:ext cx="11323320" cy="3741420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" y="2087880"/>
            <a:ext cx="11338560" cy="268224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1530" y="2030730"/>
            <a:ext cx="10568940" cy="2796540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4860" y="1988820"/>
            <a:ext cx="10622280" cy="2750820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30630" y="1988820"/>
            <a:ext cx="9730740" cy="4251960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988820"/>
            <a:ext cx="10393680" cy="3543300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8260" y="1988820"/>
            <a:ext cx="9555480" cy="4244340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905" y="1988820"/>
            <a:ext cx="9616440" cy="345186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7261"/>
          <a:stretch>
            <a:fillRect/>
          </a:stretch>
        </p:blipFill>
        <p:spPr>
          <a:xfrm>
            <a:off x="582141" y="1296140"/>
            <a:ext cx="11068050" cy="61833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1881505"/>
            <a:ext cx="563880" cy="4610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060" y="3574415"/>
            <a:ext cx="10469880" cy="12954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008120" y="3987165"/>
            <a:ext cx="63055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740" y="3987165"/>
            <a:ext cx="1091565" cy="313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1988820"/>
            <a:ext cx="10393680" cy="2651760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3997" b="6253"/>
          <a:stretch>
            <a:fillRect/>
          </a:stretch>
        </p:blipFill>
        <p:spPr>
          <a:xfrm>
            <a:off x="527990" y="1299210"/>
            <a:ext cx="11153775" cy="60769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906905"/>
            <a:ext cx="9753600" cy="49333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910" y="1988820"/>
            <a:ext cx="11346180" cy="43205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768205" y="335724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988820"/>
            <a:ext cx="11376660" cy="3924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631315" y="29972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350" y="1988820"/>
            <a:ext cx="11163300" cy="169164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863975" y="306895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8475" y="1885950"/>
            <a:ext cx="11247120" cy="49714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"/>
          <a:srcRect t="12000" b="11333"/>
          <a:stretch>
            <a:fillRect/>
          </a:stretch>
        </p:blipFill>
        <p:spPr>
          <a:xfrm>
            <a:off x="498768" y="1301762"/>
            <a:ext cx="11229975" cy="58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25" y="1988820"/>
            <a:ext cx="11323320" cy="40538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76</cp:revision>
  <dcterms:created xsi:type="dcterms:W3CDTF">2015-09-16T06:44:00Z</dcterms:created>
  <dcterms:modified xsi:type="dcterms:W3CDTF">2025-08-14T01:09:24Z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2052-12.1.0.21915</vt:lpwstr>
  </property>
  <property fmtid="{D5CDD505-2E9C-101B-9397-08002B2CF9AE}" pid="3" name="ICV">
    <vt:lpwstr>0803F182AC044BA3913AF2E555CD301E</vt:lpwstr>
  </property>
</Properties>
</file>