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44"/>
  </p:handoutMasterIdLst>
  <p:sldIdLst>
    <p:sldId id="332" r:id="rId3"/>
    <p:sldId id="331" r:id="rId4"/>
    <p:sldId id="369" r:id="rId5"/>
    <p:sldId id="370" r:id="rId6"/>
    <p:sldId id="302" r:id="rId7"/>
    <p:sldId id="325" r:id="rId9"/>
    <p:sldId id="327" r:id="rId10"/>
    <p:sldId id="344" r:id="rId11"/>
    <p:sldId id="328" r:id="rId12"/>
    <p:sldId id="345" r:id="rId13"/>
    <p:sldId id="329" r:id="rId14"/>
    <p:sldId id="371" r:id="rId15"/>
    <p:sldId id="372" r:id="rId16"/>
    <p:sldId id="373" r:id="rId17"/>
    <p:sldId id="374" r:id="rId18"/>
    <p:sldId id="375" r:id="rId19"/>
    <p:sldId id="376" r:id="rId20"/>
    <p:sldId id="377" r:id="rId21"/>
    <p:sldId id="378" r:id="rId22"/>
    <p:sldId id="379" r:id="rId23"/>
    <p:sldId id="380" r:id="rId24"/>
    <p:sldId id="381" r:id="rId25"/>
    <p:sldId id="382" r:id="rId26"/>
    <p:sldId id="383" r:id="rId27"/>
    <p:sldId id="384" r:id="rId28"/>
    <p:sldId id="385" r:id="rId29"/>
    <p:sldId id="386" r:id="rId30"/>
    <p:sldId id="387" r:id="rId31"/>
    <p:sldId id="390" r:id="rId32"/>
    <p:sldId id="391" r:id="rId33"/>
    <p:sldId id="388" r:id="rId34"/>
    <p:sldId id="389" r:id="rId35"/>
    <p:sldId id="392" r:id="rId36"/>
    <p:sldId id="393" r:id="rId37"/>
    <p:sldId id="394" r:id="rId38"/>
    <p:sldId id="395" r:id="rId39"/>
    <p:sldId id="396" r:id="rId40"/>
    <p:sldId id="397" r:id="rId41"/>
    <p:sldId id="398" r:id="rId42"/>
    <p:sldId id="399" r:id="rId43"/>
  </p:sldIdLst>
  <p:sldSz cx="12192000" cy="6858000"/>
  <p:notesSz cx="6858000" cy="9144000"/>
  <p:custDataLst>
    <p:tags r:id="rId4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8" Type="http://schemas.openxmlformats.org/officeDocument/2006/relationships/tags" Target="tags/tag1.xml"/><Relationship Id="rId47" Type="http://schemas.openxmlformats.org/officeDocument/2006/relationships/tableStyles" Target="tableStyles.xml"/><Relationship Id="rId46" Type="http://schemas.openxmlformats.org/officeDocument/2006/relationships/viewProps" Target="viewProps.xml"/><Relationship Id="rId45" Type="http://schemas.openxmlformats.org/officeDocument/2006/relationships/presProps" Target="presProps.xml"/><Relationship Id="rId44" Type="http://schemas.openxmlformats.org/officeDocument/2006/relationships/handoutMaster" Target="handoutMasters/handoutMaster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19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image" Target="../media/image1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1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1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1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1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1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19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19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19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19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2.png"/><Relationship Id="rId1" Type="http://schemas.openxmlformats.org/officeDocument/2006/relationships/image" Target="../media/image19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3.png"/><Relationship Id="rId1" Type="http://schemas.openxmlformats.org/officeDocument/2006/relationships/image" Target="../media/image19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4.png"/><Relationship Id="rId1" Type="http://schemas.openxmlformats.org/officeDocument/2006/relationships/image" Target="../media/image19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5.png"/><Relationship Id="rId1" Type="http://schemas.openxmlformats.org/officeDocument/2006/relationships/image" Target="../media/image19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6.png"/><Relationship Id="rId1" Type="http://schemas.openxmlformats.org/officeDocument/2006/relationships/image" Target="../media/image19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7.png"/><Relationship Id="rId1" Type="http://schemas.openxmlformats.org/officeDocument/2006/relationships/image" Target="../media/image19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8.png"/><Relationship Id="rId1" Type="http://schemas.openxmlformats.org/officeDocument/2006/relationships/image" Target="../media/image19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9.png"/><Relationship Id="rId1" Type="http://schemas.openxmlformats.org/officeDocument/2006/relationships/image" Target="../media/image19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0.png"/><Relationship Id="rId1" Type="http://schemas.openxmlformats.org/officeDocument/2006/relationships/image" Target="../media/image19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1.png"/><Relationship Id="rId1" Type="http://schemas.openxmlformats.org/officeDocument/2006/relationships/image" Target="../media/image19.pn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68880" y="3059430"/>
            <a:ext cx="7254240" cy="7391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4820" y="1988820"/>
            <a:ext cx="11262360" cy="310896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632440" y="4509135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8210" y="1988820"/>
            <a:ext cx="10355580" cy="47320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1310" y="1988820"/>
            <a:ext cx="6469380" cy="37947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1960" y="1988820"/>
            <a:ext cx="11308080" cy="16916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425" y="1988820"/>
            <a:ext cx="11262360" cy="46482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632440" y="1917065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035" y="1988820"/>
            <a:ext cx="11353800" cy="324612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632440" y="299720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615" y="1970405"/>
            <a:ext cx="10210800" cy="48844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9310" y="1988820"/>
            <a:ext cx="7993380" cy="3619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290" y="1988820"/>
            <a:ext cx="11361420" cy="27355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9580" y="1988820"/>
            <a:ext cx="11292840" cy="368808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632440" y="299720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/>
          <a:srcRect t="7261"/>
          <a:stretch>
            <a:fillRect/>
          </a:stretch>
        </p:blipFill>
        <p:spPr>
          <a:xfrm>
            <a:off x="582141" y="1296140"/>
            <a:ext cx="11068050" cy="61833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280" y="2421255"/>
            <a:ext cx="457200" cy="318516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3590" y="2888615"/>
            <a:ext cx="9989820" cy="254508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976360" y="2853055"/>
            <a:ext cx="888365" cy="313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368165" y="3263265"/>
            <a:ext cx="2444115" cy="313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151630" y="3644900"/>
            <a:ext cx="1076960" cy="313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472170" y="4004945"/>
            <a:ext cx="1076960" cy="313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988820"/>
            <a:ext cx="11353800" cy="380238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560050" y="508508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53640" y="1906905"/>
            <a:ext cx="7284720" cy="5486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88820" y="2498725"/>
            <a:ext cx="8181340" cy="4359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3030" y="1988820"/>
            <a:ext cx="9425940" cy="37490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1480" y="1988820"/>
            <a:ext cx="11369040" cy="16306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1580" y="1931035"/>
            <a:ext cx="7320280" cy="48260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312535" y="1906905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31990" y="5589270"/>
            <a:ext cx="268541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08065" y="6196330"/>
            <a:ext cx="101790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4" grpId="0" bldLvl="0" animBg="1"/>
      <p:bldP spid="5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010" y="1988820"/>
            <a:ext cx="11269980" cy="32461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1960" y="1988820"/>
            <a:ext cx="11308080" cy="258318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632440" y="3861435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7985" y="2348865"/>
            <a:ext cx="6377940" cy="32537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9400" y="2061210"/>
            <a:ext cx="6553200" cy="3581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910" y="2061210"/>
            <a:ext cx="11346180" cy="356616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/>
          <a:srcRect t="7261"/>
          <a:stretch>
            <a:fillRect/>
          </a:stretch>
        </p:blipFill>
        <p:spPr>
          <a:xfrm>
            <a:off x="582141" y="1296140"/>
            <a:ext cx="11068050" cy="61833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280" y="2421255"/>
            <a:ext cx="457200" cy="318516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3590" y="3195320"/>
            <a:ext cx="9997440" cy="1905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215640" y="3141345"/>
            <a:ext cx="888365" cy="313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648075" y="3528060"/>
            <a:ext cx="888365" cy="313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9785" y="3933190"/>
            <a:ext cx="1062990" cy="313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511675" y="4364990"/>
            <a:ext cx="1062990" cy="313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988820"/>
            <a:ext cx="11315700" cy="456438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632440" y="198882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2061210"/>
            <a:ext cx="11277600" cy="20574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632440" y="3284855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" y="1988820"/>
            <a:ext cx="10706100" cy="45643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02230" y="1988820"/>
            <a:ext cx="6987540" cy="3665220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3390" y="1988820"/>
            <a:ext cx="11285220" cy="4000500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760" y="1988820"/>
            <a:ext cx="10431780" cy="4343400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2540" y="2194560"/>
            <a:ext cx="9646920" cy="2468880"/>
          </a:xfrm>
          <a:prstGeom prst="rect">
            <a:avLst/>
          </a:prstGeo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5340" y="2057400"/>
            <a:ext cx="10561320" cy="2743200"/>
          </a:xfrm>
          <a:prstGeom prst="rect">
            <a:avLst/>
          </a:prstGeo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0110" y="1988820"/>
            <a:ext cx="10431780" cy="3505200"/>
          </a:xfrm>
          <a:prstGeom prst="rect">
            <a:avLst/>
          </a:prstGeom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1580" y="2205990"/>
            <a:ext cx="9768840" cy="244602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/>
          <a:srcRect t="7261"/>
          <a:stretch>
            <a:fillRect/>
          </a:stretch>
        </p:blipFill>
        <p:spPr>
          <a:xfrm>
            <a:off x="582141" y="1296140"/>
            <a:ext cx="11068050" cy="61833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280" y="2421255"/>
            <a:ext cx="457200" cy="318516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3590" y="2141855"/>
            <a:ext cx="10035540" cy="32385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151630" y="3357245"/>
            <a:ext cx="888365" cy="313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20055" y="4977130"/>
            <a:ext cx="1329055" cy="313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3440" y="2061210"/>
            <a:ext cx="10485120" cy="352044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415415" y="3789045"/>
            <a:ext cx="9923145" cy="22707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/>
          <a:srcRect t="12000" b="11333"/>
          <a:stretch>
            <a:fillRect/>
          </a:stretch>
        </p:blipFill>
        <p:spPr>
          <a:xfrm>
            <a:off x="498768" y="1301762"/>
            <a:ext cx="11229975" cy="5842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1675" y="1877695"/>
            <a:ext cx="3139440" cy="97536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425" y="2853055"/>
            <a:ext cx="11193780" cy="62484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965690" y="3429000"/>
            <a:ext cx="1790700" cy="57912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5325" y="3939540"/>
            <a:ext cx="10675620" cy="291846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0632440" y="340106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2000" b="11333"/>
          <a:stretch>
            <a:fillRect/>
          </a:stretch>
        </p:blipFill>
        <p:spPr>
          <a:xfrm>
            <a:off x="498768" y="1301762"/>
            <a:ext cx="11229975" cy="5842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0530" y="1988820"/>
            <a:ext cx="11330940" cy="173736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4730" y="3933190"/>
            <a:ext cx="10713720" cy="28575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688070" y="3068955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2000" b="11333"/>
          <a:stretch>
            <a:fillRect/>
          </a:stretch>
        </p:blipFill>
        <p:spPr>
          <a:xfrm>
            <a:off x="498768" y="1301762"/>
            <a:ext cx="11229975" cy="584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425" y="1988820"/>
            <a:ext cx="11361420" cy="39776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2000" b="11333"/>
          <a:stretch>
            <a:fillRect/>
          </a:stretch>
        </p:blipFill>
        <p:spPr>
          <a:xfrm>
            <a:off x="498768" y="1301762"/>
            <a:ext cx="11229975" cy="584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3860" y="2061210"/>
            <a:ext cx="11384280" cy="3505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2000" b="11333"/>
          <a:stretch>
            <a:fillRect/>
          </a:stretch>
        </p:blipFill>
        <p:spPr>
          <a:xfrm>
            <a:off x="498768" y="1301762"/>
            <a:ext cx="11229975" cy="584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0530" y="2061210"/>
            <a:ext cx="11330940" cy="36423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40</vt:i4>
      </vt:variant>
    </vt:vector>
  </HeadingPairs>
  <TitlesOfParts>
    <vt:vector size="4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77</cp:revision>
  <dcterms:created xsi:type="dcterms:W3CDTF">2015-09-16T06:44:00Z</dcterms:created>
  <dcterms:modified xsi:type="dcterms:W3CDTF">2025-08-14T05:04:20Z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