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47"/>
  </p:handoutMasterIdLst>
  <p:sldIdLst>
    <p:sldId id="332" r:id="rId3"/>
    <p:sldId id="331" r:id="rId4"/>
    <p:sldId id="369" r:id="rId5"/>
    <p:sldId id="370" r:id="rId6"/>
    <p:sldId id="302" r:id="rId7"/>
    <p:sldId id="324" r:id="rId9"/>
    <p:sldId id="325" r:id="rId10"/>
    <p:sldId id="327" r:id="rId11"/>
    <p:sldId id="344" r:id="rId12"/>
    <p:sldId id="328" r:id="rId13"/>
    <p:sldId id="345" r:id="rId14"/>
    <p:sldId id="390" r:id="rId15"/>
    <p:sldId id="329" r:id="rId16"/>
    <p:sldId id="371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384" r:id="rId30"/>
    <p:sldId id="385" r:id="rId31"/>
    <p:sldId id="386" r:id="rId32"/>
    <p:sldId id="387" r:id="rId33"/>
    <p:sldId id="388" r:id="rId34"/>
    <p:sldId id="391" r:id="rId35"/>
    <p:sldId id="392" r:id="rId36"/>
    <p:sldId id="393" r:id="rId37"/>
    <p:sldId id="394" r:id="rId38"/>
    <p:sldId id="389" r:id="rId39"/>
    <p:sldId id="395" r:id="rId40"/>
    <p:sldId id="396" r:id="rId41"/>
    <p:sldId id="397" r:id="rId42"/>
    <p:sldId id="399" r:id="rId43"/>
    <p:sldId id="398" r:id="rId44"/>
    <p:sldId id="400" r:id="rId45"/>
    <p:sldId id="401" r:id="rId46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2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2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2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2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20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2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2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2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2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2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2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0850" y="3116580"/>
            <a:ext cx="6210300" cy="624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988820"/>
            <a:ext cx="11163300" cy="228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" y="1988820"/>
            <a:ext cx="11361420" cy="3916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530" y="1988820"/>
            <a:ext cx="11330940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11224260" cy="40233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930" y="544512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010" y="2167890"/>
            <a:ext cx="7459980" cy="2522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988820"/>
            <a:ext cx="10591800" cy="446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" y="1988820"/>
            <a:ext cx="11300460" cy="3512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" y="1988820"/>
            <a:ext cx="1121664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206057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61210"/>
            <a:ext cx="11277600" cy="25831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39325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88820"/>
            <a:ext cx="10706100" cy="4732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301240"/>
            <a:ext cx="617220" cy="2255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580" y="2053590"/>
            <a:ext cx="10591800" cy="27508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11040" y="2098040"/>
            <a:ext cx="375983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1040" y="2527935"/>
            <a:ext cx="228854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45660" y="3248025"/>
            <a:ext cx="191389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83775" y="3662680"/>
            <a:ext cx="110744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11675" y="4076700"/>
            <a:ext cx="219773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08570" y="4076700"/>
            <a:ext cx="205168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3790" y="1886585"/>
            <a:ext cx="9899650" cy="4960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" y="1988820"/>
            <a:ext cx="11292840" cy="2590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39325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7090" y="2132965"/>
            <a:ext cx="5417820" cy="3710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2061210"/>
            <a:ext cx="9197340" cy="3627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" y="2061210"/>
            <a:ext cx="11262360" cy="26136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39325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2061210"/>
            <a:ext cx="7825740" cy="4640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" y="1988820"/>
            <a:ext cx="10713720" cy="4518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988820"/>
            <a:ext cx="1138428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88820"/>
            <a:ext cx="11224260" cy="4533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685" y="191643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11300460" cy="31165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930" y="450913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301240"/>
            <a:ext cx="617220" cy="22555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580" y="2348865"/>
            <a:ext cx="10553700" cy="26136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08035" y="2327910"/>
            <a:ext cx="80899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56270" y="2708910"/>
            <a:ext cx="103441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76585" y="2707640"/>
            <a:ext cx="45085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11475" y="3057525"/>
            <a:ext cx="147383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36925" y="3429000"/>
            <a:ext cx="80899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11235" y="3446780"/>
            <a:ext cx="145478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33640" y="4184650"/>
            <a:ext cx="149225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11900" y="4580890"/>
            <a:ext cx="113030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5080" y="1906905"/>
            <a:ext cx="7101840" cy="4907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940" y="2061210"/>
            <a:ext cx="7056120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11277600" cy="473202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61210"/>
            <a:ext cx="11277600" cy="44653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206057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" y="1988820"/>
            <a:ext cx="11292840" cy="409956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2348865"/>
            <a:ext cx="10363200" cy="395478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988820"/>
            <a:ext cx="10668000" cy="5943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800" y="2924810"/>
            <a:ext cx="10820400" cy="3474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061210"/>
            <a:ext cx="10828020" cy="443484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" y="1988820"/>
            <a:ext cx="10767060" cy="352806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9030" y="1988820"/>
            <a:ext cx="9951720" cy="41757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301240"/>
            <a:ext cx="617220" cy="2255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580" y="2421255"/>
            <a:ext cx="10576560" cy="2514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584065" y="2339975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02250" y="2748915"/>
            <a:ext cx="2132965" cy="273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89495" y="3140710"/>
            <a:ext cx="145732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95775" y="3498215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79940" y="3878580"/>
            <a:ext cx="17138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51150" y="4243705"/>
            <a:ext cx="138811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16315" y="4283710"/>
            <a:ext cx="2468880" cy="277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620" y="2060575"/>
            <a:ext cx="10652760" cy="25527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8240" y="2060575"/>
            <a:ext cx="9875520" cy="405384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570" y="2060575"/>
            <a:ext cx="9928860" cy="423672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2060575"/>
            <a:ext cx="9921240" cy="41376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5" y="1844675"/>
            <a:ext cx="10812780" cy="1920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28885" y="29248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090" y="1988820"/>
            <a:ext cx="10751820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" y="1988820"/>
            <a:ext cx="11292840" cy="14325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65" y="28143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988820"/>
            <a:ext cx="10767060" cy="3025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2350" y="1917065"/>
            <a:ext cx="10706100" cy="18059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290" y="3779520"/>
            <a:ext cx="10805160" cy="54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8475" y="4581525"/>
            <a:ext cx="11170920" cy="2255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2025-08-15T02:35:52Z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