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32" r:id="rId2"/>
    <p:sldId id="331" r:id="rId3"/>
    <p:sldId id="333" r:id="rId4"/>
    <p:sldId id="334" r:id="rId5"/>
    <p:sldId id="335" r:id="rId6"/>
    <p:sldId id="336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  <p:sldId id="351" r:id="rId22"/>
    <p:sldId id="352" r:id="rId23"/>
    <p:sldId id="353" r:id="rId24"/>
    <p:sldId id="354" r:id="rId25"/>
    <p:sldId id="360" r:id="rId26"/>
    <p:sldId id="361" r:id="rId27"/>
    <p:sldId id="359" r:id="rId28"/>
    <p:sldId id="355" r:id="rId29"/>
    <p:sldId id="358" r:id="rId30"/>
    <p:sldId id="357" r:id="rId31"/>
    <p:sldId id="364" r:id="rId32"/>
    <p:sldId id="363" r:id="rId33"/>
    <p:sldId id="362" r:id="rId34"/>
    <p:sldId id="356" r:id="rId35"/>
    <p:sldId id="367" r:id="rId36"/>
    <p:sldId id="366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989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00899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06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40768"/>
            <a:ext cx="11544300" cy="3438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63691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294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395412"/>
            <a:ext cx="1154430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87035" y="213285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333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268760"/>
            <a:ext cx="11534775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407707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055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56490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162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366837"/>
            <a:ext cx="1147762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42900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133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3343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780883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644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90650"/>
            <a:ext cx="1152525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342900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735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71600"/>
            <a:ext cx="11506200" cy="548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04512" y="342900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3133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2762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335699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621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675" y="1340768"/>
            <a:ext cx="11296650" cy="3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309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11506200" cy="5619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050" y="1988840"/>
            <a:ext cx="11391900" cy="523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6502" y="2852936"/>
            <a:ext cx="9918996" cy="204132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920536" y="190565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007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40768"/>
            <a:ext cx="1150620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78656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412776"/>
            <a:ext cx="10839450" cy="3133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87035" y="155679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4032" y="3645024"/>
            <a:ext cx="34563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237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750" y="1340768"/>
            <a:ext cx="1085850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162880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0512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3015" y="836712"/>
            <a:ext cx="9645970" cy="5904656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119675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5085184"/>
            <a:ext cx="4464496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87461" y="5692244"/>
            <a:ext cx="1096571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489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268760"/>
            <a:ext cx="11582400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4577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25" y="1433512"/>
            <a:ext cx="10877550" cy="3990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343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340768"/>
            <a:ext cx="10858500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492896"/>
            <a:ext cx="10585176" cy="2304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8143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6750" y="1340768"/>
            <a:ext cx="10858500" cy="2571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626642"/>
            <a:ext cx="10225136" cy="14504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522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4686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862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412776"/>
            <a:ext cx="10934700" cy="2409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708920"/>
            <a:ext cx="10291886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1516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84784"/>
            <a:ext cx="11477625" cy="277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6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268760"/>
            <a:ext cx="108394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2806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340768"/>
            <a:ext cx="10791825" cy="3228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0087" y="4797152"/>
            <a:ext cx="10820400" cy="1762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3417584"/>
            <a:ext cx="9865096" cy="12355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3472" y="5494400"/>
            <a:ext cx="10369152" cy="12355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1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1914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485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4850" y="1301508"/>
            <a:ext cx="10782300" cy="5524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064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412776"/>
            <a:ext cx="10829925" cy="3695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653566"/>
            <a:ext cx="10513168" cy="2454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6350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7219950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3552" y="2060848"/>
            <a:ext cx="8064896" cy="4680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3557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362" y="1412776"/>
            <a:ext cx="10963275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2794524"/>
            <a:ext cx="10234165" cy="23626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8989" y="5806341"/>
            <a:ext cx="5489059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466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3400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73745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776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412776"/>
            <a:ext cx="11496675" cy="2981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8884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88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40768"/>
            <a:ext cx="11563350" cy="5095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4529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340768"/>
            <a:ext cx="11496675" cy="2686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8884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97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268760"/>
            <a:ext cx="11572875" cy="4829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63691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471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340768"/>
            <a:ext cx="11572875" cy="4791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63691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866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1</Words>
  <Application>Microsoft Office PowerPoint</Application>
  <PresentationFormat>宽屏</PresentationFormat>
  <Paragraphs>1</Paragraphs>
  <Slides>36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78</cp:revision>
  <dcterms:created xsi:type="dcterms:W3CDTF">2015-09-16T06:44:00Z</dcterms:created>
  <dcterms:modified xsi:type="dcterms:W3CDTF">2025-08-18T01:57:01Z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