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37"/>
  </p:handoutMasterIdLst>
  <p:sldIdLst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5"/>
    <p:sldId id="314" r:id="rId16"/>
    <p:sldId id="315" r:id="rId17"/>
    <p:sldId id="316" r:id="rId18"/>
    <p:sldId id="317" r:id="rId19"/>
    <p:sldId id="318" r:id="rId20"/>
    <p:sldId id="319" r:id="rId21"/>
    <p:sldId id="320" r:id="rId22"/>
    <p:sldId id="321" r:id="rId23"/>
    <p:sldId id="322" r:id="rId24"/>
    <p:sldId id="323" r:id="rId25"/>
    <p:sldId id="324" r:id="rId26"/>
    <p:sldId id="325" r:id="rId27"/>
    <p:sldId id="326" r:id="rId28"/>
    <p:sldId id="327" r:id="rId29"/>
    <p:sldId id="328" r:id="rId30"/>
    <p:sldId id="329" r:id="rId31"/>
    <p:sldId id="330" r:id="rId32"/>
    <p:sldId id="331" r:id="rId33"/>
    <p:sldId id="332" r:id="rId34"/>
    <p:sldId id="334" r:id="rId35"/>
    <p:sldId id="333" r:id="rId36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9.pn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image" Target="../media/image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0875" y="2957512"/>
            <a:ext cx="5810250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917065"/>
            <a:ext cx="11376660" cy="426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050" y="32131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30940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717290"/>
            <a:ext cx="8671560" cy="31165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050" y="311023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050" y="2204720"/>
            <a:ext cx="9867900" cy="1912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" y="4293235"/>
            <a:ext cx="10469880" cy="1897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1988820"/>
            <a:ext cx="11308080" cy="40690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440" y="53733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239500" cy="451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31670"/>
            <a:ext cx="11353800" cy="2994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" y="1772920"/>
            <a:ext cx="11323320" cy="9601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" y="2781300"/>
            <a:ext cx="6210300" cy="40919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440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20"/>
            <a:ext cx="11277600" cy="4099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1915795"/>
            <a:ext cx="11269980" cy="31775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440" y="21329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1988820"/>
            <a:ext cx="11216640" cy="417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940" y="1988820"/>
            <a:ext cx="11521440" cy="4678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15795"/>
            <a:ext cx="11369040" cy="31775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050" y="21329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35480"/>
            <a:ext cx="11315700" cy="32994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440" y="44373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015" y="1889125"/>
            <a:ext cx="7490460" cy="3771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57425" y="5600700"/>
            <a:ext cx="7520940" cy="12573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6590" y="2061210"/>
            <a:ext cx="5798820" cy="413004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" y="1988820"/>
            <a:ext cx="11254740" cy="17068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050" y="311023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354580"/>
            <a:ext cx="2727960" cy="25222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6115" y="2708910"/>
            <a:ext cx="2720340" cy="215646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7905" y="2354580"/>
            <a:ext cx="2750820" cy="25222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9055" y="2061210"/>
            <a:ext cx="2842260" cy="28879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015" y="2061210"/>
            <a:ext cx="7650480" cy="401574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17065"/>
            <a:ext cx="11369040" cy="4953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645" y="1905000"/>
            <a:ext cx="11262360" cy="4953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830" y="19050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38560" cy="399288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15" y="1988820"/>
            <a:ext cx="11506200" cy="443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510" y="1950720"/>
            <a:ext cx="11216640" cy="49072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440" y="191579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1988820"/>
            <a:ext cx="11285220" cy="17907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050" y="311023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214880"/>
            <a:ext cx="2926080" cy="37642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540" y="2214880"/>
            <a:ext cx="2628900" cy="370332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51855" y="3008630"/>
            <a:ext cx="3337560" cy="2971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92260" y="2909570"/>
            <a:ext cx="2628900" cy="307086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820" y="2132965"/>
            <a:ext cx="8214360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100" y="2706370"/>
            <a:ext cx="11483340" cy="1463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710" y="1988820"/>
            <a:ext cx="11498580" cy="3954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" y="1988820"/>
            <a:ext cx="11323320" cy="4168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844675"/>
            <a:ext cx="11117580" cy="7543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370" y="2781300"/>
            <a:ext cx="9555480" cy="4000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41590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2007870"/>
            <a:ext cx="11285220" cy="2842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2990" y="5013325"/>
            <a:ext cx="10066020" cy="18135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050" y="42430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988820"/>
            <a:ext cx="11376660" cy="4076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2025-08-13T11:35:07Z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