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53" r:id="rId19"/>
    <p:sldId id="352" r:id="rId20"/>
    <p:sldId id="351" r:id="rId21"/>
    <p:sldId id="350" r:id="rId22"/>
    <p:sldId id="349" r:id="rId23"/>
    <p:sldId id="361" r:id="rId24"/>
    <p:sldId id="348" r:id="rId25"/>
    <p:sldId id="360" r:id="rId26"/>
    <p:sldId id="359" r:id="rId27"/>
    <p:sldId id="358" r:id="rId28"/>
    <p:sldId id="357" r:id="rId29"/>
    <p:sldId id="356" r:id="rId30"/>
    <p:sldId id="355" r:id="rId31"/>
    <p:sldId id="354" r:id="rId32"/>
    <p:sldId id="363" r:id="rId33"/>
    <p:sldId id="365" r:id="rId34"/>
    <p:sldId id="364" r:id="rId35"/>
    <p:sldId id="362" r:id="rId36"/>
    <p:sldId id="366" r:id="rId37"/>
    <p:sldId id="367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98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633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09700"/>
            <a:ext cx="114871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29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981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7" y="5295900"/>
            <a:ext cx="11420475" cy="156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33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05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16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06084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13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64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7787"/>
            <a:ext cx="114681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3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71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412" y="2060848"/>
            <a:ext cx="10848975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4753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351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38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49025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137" y="2132856"/>
            <a:ext cx="11515725" cy="3914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888" y="28093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0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7406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57312"/>
            <a:ext cx="114776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376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58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268760"/>
            <a:ext cx="1150620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4640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419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268760"/>
            <a:ext cx="11515725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6788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23987"/>
            <a:ext cx="107632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7035" y="155679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4509120"/>
            <a:ext cx="331236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10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484784"/>
            <a:ext cx="108204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7035" y="177281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96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70080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3933056"/>
            <a:ext cx="324036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86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46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6651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0768"/>
            <a:ext cx="108489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551854"/>
            <a:ext cx="10585176" cy="2533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28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68760"/>
            <a:ext cx="108966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125470"/>
            <a:ext cx="10416852" cy="1167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4" y="5013176"/>
            <a:ext cx="1063287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07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089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5781958"/>
            <a:ext cx="964907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0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72875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581128"/>
            <a:ext cx="10715625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6667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1485900"/>
            <a:ext cx="1024890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6610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2517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1916832"/>
            <a:ext cx="10585176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83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235580"/>
            <a:ext cx="115633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3081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60145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4725144"/>
            <a:ext cx="1044116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38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0768"/>
            <a:ext cx="1093470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636911"/>
            <a:ext cx="10585176" cy="3228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81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1412776"/>
            <a:ext cx="10944225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5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12776"/>
            <a:ext cx="115443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42783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7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88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552450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904" y="1912268"/>
            <a:ext cx="641032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52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40050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97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366623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47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590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6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2025-08-18T01:41:16Z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